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5" r:id="rId9"/>
    <p:sldId id="266" r:id="rId10"/>
    <p:sldId id="267" r:id="rId11"/>
    <p:sldId id="264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komsas.blogspot.com/" TargetMode="External"/><Relationship Id="rId2" Type="http://schemas.openxmlformats.org/officeDocument/2006/relationships/hyperlink" Target="mailto:izzathakim74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 smtClean="0"/>
              <a:t>CERPEN</a:t>
            </a:r>
            <a:br>
              <a:rPr lang="en-MY" dirty="0" smtClean="0"/>
            </a:br>
            <a:r>
              <a:rPr lang="en-MY" dirty="0" smtClean="0"/>
              <a:t>HADIAH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smtClean="0">
                <a:hlinkClick r:id="rId2"/>
              </a:rPr>
              <a:t>izzathakim74@gmail.com</a:t>
            </a:r>
            <a:endParaRPr lang="en-MY" dirty="0" smtClean="0"/>
          </a:p>
          <a:p>
            <a:r>
              <a:rPr lang="en-MY" dirty="0" smtClean="0">
                <a:hlinkClick r:id="rId3"/>
              </a:rPr>
              <a:t>www.kkomsas.blogspot.com</a:t>
            </a:r>
            <a:r>
              <a:rPr lang="en-MY" dirty="0" smtClean="0"/>
              <a:t> </a:t>
            </a:r>
            <a:endParaRPr lang="en-MY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SINOPSIS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Mengisahkan</a:t>
            </a:r>
            <a:r>
              <a:rPr lang="en-US" dirty="0" smtClean="0"/>
              <a:t> </a:t>
            </a:r>
            <a:r>
              <a:rPr lang="en-US" dirty="0" err="1" smtClean="0"/>
              <a:t>sekumpulan</a:t>
            </a:r>
            <a:r>
              <a:rPr lang="en-US" dirty="0" smtClean="0"/>
              <a:t> </a:t>
            </a:r>
            <a:r>
              <a:rPr lang="en-US" dirty="0" err="1" smtClean="0"/>
              <a:t>murid</a:t>
            </a:r>
            <a:r>
              <a:rPr lang="en-US" dirty="0" smtClean="0"/>
              <a:t> yang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bercakap-cakap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guru </a:t>
            </a:r>
            <a:r>
              <a:rPr lang="en-US" dirty="0" err="1" smtClean="0"/>
              <a:t>kesayangan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sewaktu</a:t>
            </a:r>
            <a:r>
              <a:rPr lang="en-US" dirty="0" smtClean="0"/>
              <a:t> </a:t>
            </a:r>
            <a:r>
              <a:rPr lang="en-US" dirty="0" err="1" smtClean="0"/>
              <a:t>sambutan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Guru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tiba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lama </a:t>
            </a:r>
            <a:r>
              <a:rPr lang="en-US" dirty="0" err="1" smtClean="0"/>
              <a:t>lagi</a:t>
            </a:r>
            <a:r>
              <a:rPr lang="en-US" dirty="0" smtClean="0"/>
              <a:t>.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murid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menceritakan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kehebatan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.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pelajar</a:t>
            </a:r>
            <a:r>
              <a:rPr lang="en-US" dirty="0" smtClean="0"/>
              <a:t> yang </a:t>
            </a:r>
            <a:r>
              <a:rPr lang="en-US" dirty="0" err="1" smtClean="0"/>
              <a:t>miskin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membelikan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guru </a:t>
            </a:r>
            <a:r>
              <a:rPr lang="en-US" dirty="0" err="1" smtClean="0"/>
              <a:t>kesayangannya</a:t>
            </a:r>
            <a:r>
              <a:rPr lang="en-US" dirty="0" smtClean="0"/>
              <a:t>,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.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berasa</a:t>
            </a:r>
            <a:r>
              <a:rPr lang="en-US" dirty="0" smtClean="0"/>
              <a:t> </a:t>
            </a:r>
            <a:r>
              <a:rPr lang="en-US" dirty="0" err="1" smtClean="0"/>
              <a:t>risau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sedih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gurunya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cuba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</a:t>
            </a:r>
            <a:r>
              <a:rPr lang="en-US" dirty="0" err="1" smtClean="0"/>
              <a:t>duit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emaknya</a:t>
            </a:r>
            <a:r>
              <a:rPr lang="en-US" dirty="0" smtClean="0"/>
              <a:t>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hampa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emaknya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bahawa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duit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. </a:t>
            </a:r>
            <a:r>
              <a:rPr lang="en-US" dirty="0" err="1" smtClean="0"/>
              <a:t>Sekali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cuba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</a:t>
            </a:r>
            <a:r>
              <a:rPr lang="en-US" dirty="0" err="1" smtClean="0"/>
              <a:t>duit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kali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cuba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</a:t>
            </a:r>
            <a:r>
              <a:rPr lang="en-US" dirty="0" err="1" smtClean="0"/>
              <a:t>duit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bapanya</a:t>
            </a:r>
            <a:r>
              <a:rPr lang="en-US" dirty="0" smtClean="0"/>
              <a:t> pula. </a:t>
            </a:r>
            <a:r>
              <a:rPr lang="en-US" dirty="0" err="1" smtClean="0"/>
              <a:t>Namun</a:t>
            </a:r>
            <a:r>
              <a:rPr lang="en-US" dirty="0" smtClean="0"/>
              <a:t>,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sekali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terpaksa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bahawa</a:t>
            </a:r>
            <a:r>
              <a:rPr lang="en-US" dirty="0" smtClean="0"/>
              <a:t> </a:t>
            </a:r>
            <a:r>
              <a:rPr lang="en-US" dirty="0" err="1" smtClean="0"/>
              <a:t>keluarganya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duit</a:t>
            </a:r>
            <a:r>
              <a:rPr lang="en-US" dirty="0" smtClean="0"/>
              <a:t> </a:t>
            </a:r>
            <a:r>
              <a:rPr lang="en-US" dirty="0" err="1" smtClean="0"/>
              <a:t>kepadanya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SINOPSIS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Akhirnya</a:t>
            </a:r>
            <a:r>
              <a:rPr lang="en-US" dirty="0" smtClean="0"/>
              <a:t>,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berasa</a:t>
            </a:r>
            <a:r>
              <a:rPr lang="en-US" dirty="0" smtClean="0"/>
              <a:t> </a:t>
            </a:r>
            <a:r>
              <a:rPr lang="en-US" dirty="0" err="1" smtClean="0"/>
              <a:t>lega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emaknya</a:t>
            </a:r>
            <a:r>
              <a:rPr lang="en-US" dirty="0" smtClean="0"/>
              <a:t> 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mencadangkan</a:t>
            </a:r>
            <a:r>
              <a:rPr lang="en-US" dirty="0" smtClean="0"/>
              <a:t> agar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tudung</a:t>
            </a:r>
            <a:r>
              <a:rPr lang="en-US" dirty="0" smtClean="0"/>
              <a:t> </a:t>
            </a:r>
            <a:r>
              <a:rPr lang="en-US" dirty="0" err="1" smtClean="0"/>
              <a:t>saji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dijadikan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.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menganyam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emaknya</a:t>
            </a:r>
            <a:r>
              <a:rPr lang="en-US" dirty="0" smtClean="0"/>
              <a:t>,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menyiapkan</a:t>
            </a:r>
            <a:r>
              <a:rPr lang="en-US" dirty="0" smtClean="0"/>
              <a:t> </a:t>
            </a:r>
            <a:r>
              <a:rPr lang="en-US" dirty="0" err="1" smtClean="0"/>
              <a:t>tudung</a:t>
            </a:r>
            <a:r>
              <a:rPr lang="en-US" dirty="0" smtClean="0"/>
              <a:t> </a:t>
            </a:r>
            <a:r>
              <a:rPr lang="en-US" dirty="0" err="1" smtClean="0"/>
              <a:t>saji</a:t>
            </a:r>
            <a:r>
              <a:rPr lang="en-US" dirty="0" smtClean="0"/>
              <a:t> yang </a:t>
            </a:r>
            <a:r>
              <a:rPr lang="en-US" dirty="0" err="1" smtClean="0"/>
              <a:t>cantik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.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Guru </a:t>
            </a:r>
            <a:r>
              <a:rPr lang="en-US" dirty="0" err="1" smtClean="0"/>
              <a:t>tiba</a:t>
            </a:r>
            <a:r>
              <a:rPr lang="en-US" dirty="0" smtClean="0"/>
              <a:t>,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gembira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menyerahkan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kesayangannya</a:t>
            </a:r>
            <a:r>
              <a:rPr lang="en-US" dirty="0" smtClean="0"/>
              <a:t>.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menyerahkan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,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dikejutkan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tawaran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 </a:t>
            </a:r>
            <a:r>
              <a:rPr lang="en-US" dirty="0" err="1" smtClean="0"/>
              <a:t>kepadanya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pertandingan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tawaran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,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sedaya</a:t>
            </a:r>
            <a:r>
              <a:rPr lang="en-US" dirty="0" smtClean="0"/>
              <a:t> </a:t>
            </a:r>
            <a:r>
              <a:rPr lang="en-US" dirty="0" err="1" smtClean="0"/>
              <a:t>upayanya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pelbagai</a:t>
            </a:r>
            <a:r>
              <a:rPr lang="en-US" dirty="0" smtClean="0"/>
              <a:t> </a:t>
            </a:r>
            <a:r>
              <a:rPr lang="en-US" dirty="0" err="1" smtClean="0"/>
              <a:t>rekaan</a:t>
            </a:r>
            <a:r>
              <a:rPr lang="en-US" dirty="0" smtClean="0"/>
              <a:t> yang </a:t>
            </a:r>
            <a:r>
              <a:rPr lang="en-US" dirty="0" err="1" smtClean="0"/>
              <a:t>berkualiti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r>
              <a:rPr lang="en-US" dirty="0" smtClean="0"/>
              <a:t>.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memenangi</a:t>
            </a:r>
            <a:r>
              <a:rPr lang="en-US" dirty="0" smtClean="0"/>
              <a:t> </a:t>
            </a:r>
            <a:r>
              <a:rPr lang="en-US" dirty="0" err="1" smtClean="0"/>
              <a:t>Pertandingan</a:t>
            </a:r>
            <a:r>
              <a:rPr lang="en-US" dirty="0" smtClean="0"/>
              <a:t> </a:t>
            </a:r>
            <a:r>
              <a:rPr lang="en-US" dirty="0" err="1" smtClean="0"/>
              <a:t>Kraftangan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Daerah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seterusnya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r>
              <a:rPr lang="en-US" dirty="0" smtClean="0"/>
              <a:t>. </a:t>
            </a:r>
            <a:r>
              <a:rPr lang="en-US" dirty="0" err="1" smtClean="0"/>
              <a:t>Sehinggalah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ahkirnya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menambat</a:t>
            </a:r>
            <a:r>
              <a:rPr lang="en-US" dirty="0" smtClean="0"/>
              <a:t> </a:t>
            </a:r>
            <a:r>
              <a:rPr lang="en-US" dirty="0" err="1" smtClean="0"/>
              <a:t>hati</a:t>
            </a:r>
            <a:r>
              <a:rPr lang="en-US" dirty="0" smtClean="0"/>
              <a:t> </a:t>
            </a:r>
            <a:r>
              <a:rPr lang="en-US" dirty="0" err="1" smtClean="0"/>
              <a:t>juri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hakim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</a:t>
            </a:r>
            <a:r>
              <a:rPr lang="en-US" dirty="0" err="1" smtClean="0"/>
              <a:t>kebangsaan</a:t>
            </a:r>
            <a:r>
              <a:rPr lang="en-US" dirty="0" smtClean="0"/>
              <a:t>. </a:t>
            </a:r>
            <a:r>
              <a:rPr lang="en-US" dirty="0" err="1" smtClean="0"/>
              <a:t>Hakikatnya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gigih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kerajinan</a:t>
            </a:r>
            <a:r>
              <a:rPr lang="en-US" dirty="0" smtClean="0"/>
              <a:t> yang </a:t>
            </a:r>
            <a:r>
              <a:rPr lang="en-US" dirty="0" err="1" smtClean="0"/>
              <a:t>ditunjukkan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kejayaan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TEMA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Kegigihan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kecekalan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murid</a:t>
            </a:r>
            <a:r>
              <a:rPr lang="en-US" dirty="0" smtClean="0"/>
              <a:t> yang </a:t>
            </a:r>
            <a:r>
              <a:rPr lang="en-US" dirty="0" err="1" smtClean="0"/>
              <a:t>akhirnya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kejayaan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err="1" smtClean="0"/>
              <a:t>Buktinya</a:t>
            </a:r>
            <a:r>
              <a:rPr lang="en-US" dirty="0" smtClean="0"/>
              <a:t>, </a:t>
            </a:r>
            <a:r>
              <a:rPr lang="en-US" dirty="0" err="1" smtClean="0"/>
              <a:t>kesungguhan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tawaran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menyertai</a:t>
            </a:r>
            <a:r>
              <a:rPr lang="en-US" dirty="0" smtClean="0"/>
              <a:t> </a:t>
            </a:r>
            <a:r>
              <a:rPr lang="en-US" dirty="0" err="1" smtClean="0"/>
              <a:t>Pertandingan</a:t>
            </a:r>
            <a:r>
              <a:rPr lang="en-US" dirty="0" smtClean="0"/>
              <a:t> </a:t>
            </a:r>
            <a:r>
              <a:rPr lang="en-US" dirty="0" err="1" smtClean="0"/>
              <a:t>Kraftangan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Daerah. </a:t>
            </a:r>
            <a:r>
              <a:rPr lang="en-US" dirty="0" err="1" smtClean="0"/>
              <a:t>Seterusnya</a:t>
            </a:r>
            <a:r>
              <a:rPr lang="en-US" dirty="0" smtClean="0"/>
              <a:t>,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layak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kejayaan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meneruskan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</a:t>
            </a:r>
            <a:r>
              <a:rPr lang="en-US" dirty="0" err="1" smtClean="0"/>
              <a:t>kebangsaan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PERSOALAN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buNone/>
            </a:pPr>
            <a:r>
              <a:rPr lang="en-US" dirty="0" err="1" smtClean="0"/>
              <a:t>Persoalan</a:t>
            </a:r>
            <a:r>
              <a:rPr lang="en-US" dirty="0" smtClean="0"/>
              <a:t> </a:t>
            </a:r>
            <a:r>
              <a:rPr lang="en-US" dirty="0" err="1" smtClean="0"/>
              <a:t>menghargai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guru.</a:t>
            </a:r>
          </a:p>
          <a:p>
            <a:r>
              <a:rPr lang="en-US" dirty="0" err="1" smtClean="0"/>
              <a:t>Persoalan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dilihat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gelagat</a:t>
            </a:r>
            <a:r>
              <a:rPr lang="en-US" dirty="0" smtClean="0"/>
              <a:t> </a:t>
            </a:r>
            <a:r>
              <a:rPr lang="en-US" dirty="0" err="1" smtClean="0"/>
              <a:t>murid-murid</a:t>
            </a:r>
            <a:r>
              <a:rPr lang="en-US" dirty="0" smtClean="0"/>
              <a:t> yang </a:t>
            </a:r>
            <a:r>
              <a:rPr lang="en-US" dirty="0" err="1" smtClean="0"/>
              <a:t>begitu</a:t>
            </a:r>
            <a:r>
              <a:rPr lang="en-US" dirty="0" smtClean="0"/>
              <a:t> </a:t>
            </a:r>
            <a:r>
              <a:rPr lang="en-US" dirty="0" err="1" smtClean="0"/>
              <a:t>teruja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guru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sempan</a:t>
            </a:r>
            <a:r>
              <a:rPr lang="en-US" dirty="0" smtClean="0"/>
              <a:t> </a:t>
            </a:r>
            <a:r>
              <a:rPr lang="en-US" dirty="0" err="1" smtClean="0"/>
              <a:t>sambutan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Guru.</a:t>
            </a:r>
          </a:p>
          <a:p>
            <a:pPr lvl="0">
              <a:buNone/>
            </a:pPr>
            <a:r>
              <a:rPr lang="en-US" dirty="0" err="1" smtClean="0"/>
              <a:t>Persoalan</a:t>
            </a:r>
            <a:r>
              <a:rPr lang="en-US" dirty="0" smtClean="0"/>
              <a:t> </a:t>
            </a:r>
            <a:r>
              <a:rPr lang="en-US" dirty="0" err="1" smtClean="0"/>
              <a:t>Kegigihan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kerajinan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murid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Persoalan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dilihat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watak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yang </a:t>
            </a:r>
            <a:r>
              <a:rPr lang="en-US" dirty="0" err="1" smtClean="0"/>
              <a:t>begitu</a:t>
            </a:r>
            <a:r>
              <a:rPr lang="en-US" dirty="0" smtClean="0"/>
              <a:t> </a:t>
            </a:r>
            <a:r>
              <a:rPr lang="en-US" dirty="0" err="1" smtClean="0"/>
              <a:t>gigih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tudung</a:t>
            </a:r>
            <a:r>
              <a:rPr lang="en-US" dirty="0" smtClean="0"/>
              <a:t> </a:t>
            </a:r>
            <a:r>
              <a:rPr lang="en-US" dirty="0" err="1" smtClean="0"/>
              <a:t>saji</a:t>
            </a:r>
            <a:r>
              <a:rPr lang="en-US" dirty="0" smtClean="0"/>
              <a:t> yang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dihadiahkan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guru </a:t>
            </a:r>
            <a:r>
              <a:rPr lang="en-US" dirty="0" err="1" smtClean="0"/>
              <a:t>kesayangannya</a:t>
            </a:r>
            <a:r>
              <a:rPr lang="en-US" dirty="0" smtClean="0"/>
              <a:t>.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     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gigih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rajin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Pertandingan</a:t>
            </a:r>
            <a:r>
              <a:rPr lang="en-US" dirty="0" smtClean="0"/>
              <a:t> </a:t>
            </a:r>
            <a:r>
              <a:rPr lang="en-US" dirty="0" err="1" smtClean="0"/>
              <a:t>Kraftangan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MY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WATAK &amp; PERWATAKAN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MY" dirty="0" smtClean="0"/>
              <a:t>AZIZAH</a:t>
            </a:r>
          </a:p>
          <a:p>
            <a:pPr lvl="0"/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murid</a:t>
            </a:r>
            <a:r>
              <a:rPr lang="en-US" dirty="0" smtClean="0"/>
              <a:t> yang </a:t>
            </a:r>
            <a:r>
              <a:rPr lang="en-US" dirty="0" err="1" smtClean="0"/>
              <a:t>miskin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Murid</a:t>
            </a:r>
            <a:r>
              <a:rPr lang="en-US" dirty="0" smtClean="0"/>
              <a:t> </a:t>
            </a:r>
            <a:r>
              <a:rPr lang="en-US" dirty="0" err="1" smtClean="0"/>
              <a:t>kesayangan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Seorang</a:t>
            </a:r>
            <a:r>
              <a:rPr lang="en-US" dirty="0" smtClean="0"/>
              <a:t> yang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merendah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 </a:t>
            </a:r>
            <a:r>
              <a:rPr lang="en-US" dirty="0" err="1" smtClean="0"/>
              <a:t>yakin</a:t>
            </a:r>
            <a:r>
              <a:rPr lang="en-US" dirty="0" smtClean="0"/>
              <a:t> </a:t>
            </a:r>
            <a:r>
              <a:rPr lang="en-US" dirty="0" err="1" smtClean="0"/>
              <a:t>sungguh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yang </a:t>
            </a:r>
            <a:r>
              <a:rPr lang="en-US" dirty="0" err="1" smtClean="0"/>
              <a:t>diiktiraf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serba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, </a:t>
            </a:r>
            <a:r>
              <a:rPr lang="en-US" dirty="0" err="1" smtClean="0"/>
              <a:t>cuma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tebal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murid</a:t>
            </a:r>
            <a:r>
              <a:rPr lang="en-US" dirty="0" smtClean="0"/>
              <a:t> yang </a:t>
            </a:r>
            <a:r>
              <a:rPr lang="en-US" dirty="0" err="1" smtClean="0"/>
              <a:t>rajin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dipuji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rajin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pelajar</a:t>
            </a:r>
            <a:r>
              <a:rPr lang="en-US" dirty="0" smtClean="0"/>
              <a:t>  yang </a:t>
            </a:r>
            <a:r>
              <a:rPr lang="en-US" dirty="0" err="1" smtClean="0"/>
              <a:t>berdisiplin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WATAK &amp; PERWATAKAN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en-US" dirty="0" smtClean="0"/>
              <a:t>CIKGU ZALEHA</a:t>
            </a:r>
          </a:p>
          <a:p>
            <a:pPr lvl="0"/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endParaRPr lang="en-US" dirty="0" smtClean="0"/>
          </a:p>
          <a:p>
            <a:pPr lvl="0"/>
            <a:r>
              <a:rPr lang="en-US" dirty="0" err="1" smtClean="0"/>
              <a:t>Seorang</a:t>
            </a:r>
            <a:r>
              <a:rPr lang="en-US" dirty="0" smtClean="0"/>
              <a:t> guru yang </a:t>
            </a:r>
            <a:r>
              <a:rPr lang="en-US" dirty="0" err="1" smtClean="0"/>
              <a:t>berdedikasi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0">
              <a:buNone/>
            </a:pPr>
            <a:r>
              <a:rPr lang="en-US" dirty="0" smtClean="0"/>
              <a:t>EMAK</a:t>
            </a:r>
          </a:p>
          <a:p>
            <a:pPr lvl="0"/>
            <a:r>
              <a:rPr lang="en-US" dirty="0" err="1" smtClean="0"/>
              <a:t>Emak</a:t>
            </a:r>
            <a:r>
              <a:rPr lang="en-US" dirty="0" smtClean="0"/>
              <a:t>  </a:t>
            </a:r>
            <a:r>
              <a:rPr lang="en-US" dirty="0" err="1" smtClean="0"/>
              <a:t>azizah</a:t>
            </a:r>
            <a:endParaRPr lang="en-US" dirty="0" smtClean="0"/>
          </a:p>
          <a:p>
            <a:pPr lvl="0"/>
            <a:r>
              <a:rPr lang="en-US" dirty="0" err="1" smtClean="0"/>
              <a:t>Seorang</a:t>
            </a:r>
            <a:r>
              <a:rPr lang="en-US" dirty="0" smtClean="0"/>
              <a:t> yang </a:t>
            </a:r>
            <a:r>
              <a:rPr lang="en-US" dirty="0" err="1" smtClean="0"/>
              <a:t>cacat</a:t>
            </a:r>
            <a:r>
              <a:rPr lang="en-US" dirty="0" smtClean="0"/>
              <a:t> </a:t>
            </a:r>
            <a:r>
              <a:rPr lang="en-US" dirty="0" err="1" smtClean="0"/>
              <a:t>sebelah</a:t>
            </a:r>
            <a:r>
              <a:rPr lang="en-US" dirty="0" smtClean="0"/>
              <a:t> kaki</a:t>
            </a:r>
          </a:p>
          <a:p>
            <a:pPr lvl="0"/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menganyam</a:t>
            </a:r>
            <a:r>
              <a:rPr lang="en-US" dirty="0" smtClean="0"/>
              <a:t> </a:t>
            </a:r>
            <a:r>
              <a:rPr lang="en-US" dirty="0" err="1" smtClean="0"/>
              <a:t>tikar</a:t>
            </a:r>
            <a:r>
              <a:rPr lang="en-US" dirty="0" smtClean="0"/>
              <a:t> </a:t>
            </a:r>
            <a:r>
              <a:rPr lang="en-US" dirty="0" err="1" smtClean="0"/>
              <a:t>mengkuang</a:t>
            </a:r>
            <a:endParaRPr lang="en-US" dirty="0" smtClean="0"/>
          </a:p>
          <a:p>
            <a:pPr lvl="0"/>
            <a:endParaRPr lang="en-US" dirty="0" smtClean="0"/>
          </a:p>
          <a:p>
            <a:pPr lvl="0">
              <a:buNone/>
            </a:pPr>
            <a:r>
              <a:rPr lang="en-US" dirty="0" smtClean="0"/>
              <a:t>BAPA AZIZAH</a:t>
            </a:r>
          </a:p>
          <a:p>
            <a:pPr lvl="0"/>
            <a:r>
              <a:rPr lang="en-US" dirty="0" err="1" smtClean="0"/>
              <a:t>Berkerja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penarik</a:t>
            </a:r>
            <a:r>
              <a:rPr lang="en-US" dirty="0" smtClean="0"/>
              <a:t> </a:t>
            </a:r>
            <a:r>
              <a:rPr lang="en-US" dirty="0" err="1" smtClean="0"/>
              <a:t>beca</a:t>
            </a: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LATAR MASA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pagi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bertanya</a:t>
            </a:r>
            <a:r>
              <a:rPr lang="en-US" dirty="0" smtClean="0"/>
              <a:t> </a:t>
            </a:r>
            <a:r>
              <a:rPr lang="en-US" dirty="0" err="1" smtClean="0"/>
              <a:t>bapanya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duit</a:t>
            </a:r>
            <a:r>
              <a:rPr lang="en-US" dirty="0" smtClean="0"/>
              <a:t> </a:t>
            </a:r>
            <a:r>
              <a:rPr lang="en-US" dirty="0" err="1" smtClean="0"/>
              <a:t>sewaktu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bersarapan</a:t>
            </a:r>
            <a:r>
              <a:rPr lang="en-US" dirty="0" smtClean="0"/>
              <a:t> </a:t>
            </a:r>
            <a:r>
              <a:rPr lang="en-US" dirty="0" err="1" smtClean="0"/>
              <a:t>pagi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petang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sibuk</a:t>
            </a:r>
            <a:r>
              <a:rPr lang="en-US" dirty="0" smtClean="0"/>
              <a:t> </a:t>
            </a:r>
            <a:r>
              <a:rPr lang="en-US" dirty="0" err="1" smtClean="0"/>
              <a:t>menganyam</a:t>
            </a:r>
            <a:r>
              <a:rPr lang="en-US" dirty="0" smtClean="0"/>
              <a:t> </a:t>
            </a:r>
            <a:r>
              <a:rPr lang="en-US" dirty="0" err="1" smtClean="0"/>
              <a:t>tudung</a:t>
            </a:r>
            <a:r>
              <a:rPr lang="en-US" dirty="0" smtClean="0"/>
              <a:t> </a:t>
            </a:r>
            <a:r>
              <a:rPr lang="en-US" dirty="0" err="1" smtClean="0"/>
              <a:t>saji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Hari</a:t>
            </a:r>
            <a:r>
              <a:rPr lang="en-US" dirty="0" smtClean="0"/>
              <a:t> Guru</a:t>
            </a:r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 </a:t>
            </a:r>
            <a:r>
              <a:rPr lang="en-US" dirty="0" err="1" smtClean="0"/>
              <a:t>dikerumuni</a:t>
            </a:r>
            <a:r>
              <a:rPr lang="en-US" dirty="0" smtClean="0"/>
              <a:t> </a:t>
            </a:r>
            <a:r>
              <a:rPr lang="en-US" dirty="0" err="1" smtClean="0"/>
              <a:t>ramai</a:t>
            </a:r>
            <a:r>
              <a:rPr lang="en-US" dirty="0" smtClean="0"/>
              <a:t> </a:t>
            </a:r>
            <a:r>
              <a:rPr lang="en-US" dirty="0" err="1" smtClean="0"/>
              <a:t>peminat</a:t>
            </a:r>
            <a:r>
              <a:rPr lang="en-US" dirty="0" smtClean="0"/>
              <a:t> </a:t>
            </a:r>
            <a:r>
              <a:rPr lang="en-US" dirty="0" err="1" smtClean="0"/>
              <a:t>cilik</a:t>
            </a:r>
            <a:r>
              <a:rPr lang="en-US" dirty="0" smtClean="0"/>
              <a:t> yang </a:t>
            </a:r>
            <a:r>
              <a:rPr lang="en-US" dirty="0" err="1" smtClean="0"/>
              <a:t>beratur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padanya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MY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LATAR TEMPAT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err="1" smtClean="0"/>
              <a:t>Kelas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kawan-kawanya</a:t>
            </a:r>
            <a:r>
              <a:rPr lang="en-US" dirty="0" smtClean="0"/>
              <a:t>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bercakap-cakap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guru </a:t>
            </a:r>
            <a:r>
              <a:rPr lang="en-US" dirty="0" err="1" smtClean="0"/>
              <a:t>mereka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Sewaktu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</a:t>
            </a:r>
            <a:r>
              <a:rPr lang="en-US" dirty="0" err="1" smtClean="0"/>
              <a:t>duit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emaknya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membelikan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Bilik</a:t>
            </a:r>
            <a:r>
              <a:rPr lang="en-US" dirty="0" smtClean="0"/>
              <a:t> Guru</a:t>
            </a:r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Sewaktu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bertanya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r>
              <a:rPr lang="en-US" dirty="0" smtClean="0"/>
              <a:t> yang </a:t>
            </a:r>
            <a:r>
              <a:rPr lang="en-US" dirty="0" err="1" smtClean="0"/>
              <a:t>diinginkan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Cikgunya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Tapak</a:t>
            </a:r>
            <a:r>
              <a:rPr lang="en-US" dirty="0" smtClean="0"/>
              <a:t> </a:t>
            </a:r>
            <a:r>
              <a:rPr lang="en-US" dirty="0" err="1" smtClean="0"/>
              <a:t>Perhimpunan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majlis</a:t>
            </a:r>
            <a:r>
              <a:rPr lang="en-US" dirty="0" smtClean="0"/>
              <a:t> </a:t>
            </a:r>
            <a:r>
              <a:rPr lang="en-US" dirty="0" err="1" smtClean="0"/>
              <a:t>sambutan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Guru </a:t>
            </a:r>
            <a:r>
              <a:rPr lang="en-US" dirty="0" err="1" smtClean="0"/>
              <a:t>diadakan</a:t>
            </a:r>
            <a:r>
              <a:rPr lang="en-US" dirty="0" smtClean="0"/>
              <a:t>.</a:t>
            </a:r>
          </a:p>
          <a:p>
            <a:endParaRPr lang="en-MY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LATAR MASYARAKAT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Pelajar</a:t>
            </a:r>
            <a:endParaRPr lang="en-US" dirty="0" smtClean="0"/>
          </a:p>
          <a:p>
            <a:pPr lvl="0"/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 smtClean="0"/>
              <a:t>miskin</a:t>
            </a:r>
            <a:endParaRPr lang="en-US" dirty="0" smtClean="0"/>
          </a:p>
          <a:p>
            <a:pPr lvl="0"/>
            <a:r>
              <a:rPr lang="en-US" dirty="0" err="1" smtClean="0"/>
              <a:t>Masyarakat</a:t>
            </a:r>
            <a:r>
              <a:rPr lang="en-US" dirty="0" smtClean="0"/>
              <a:t> Guru</a:t>
            </a:r>
          </a:p>
          <a:p>
            <a:pPr>
              <a:buNone/>
            </a:pPr>
            <a:endParaRPr lang="en-MY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GAYA BAHASA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Sinkope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"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payahlah</a:t>
            </a:r>
            <a:r>
              <a:rPr lang="en-US" dirty="0" smtClean="0"/>
              <a:t> </a:t>
            </a:r>
            <a:r>
              <a:rPr lang="en-US" dirty="0" err="1" smtClean="0"/>
              <a:t>Zizah</a:t>
            </a:r>
            <a:r>
              <a:rPr lang="en-US" dirty="0" smtClean="0"/>
              <a:t>, </a:t>
            </a:r>
            <a:r>
              <a:rPr lang="en-US" dirty="0" err="1" smtClean="0"/>
              <a:t>menyusahkan</a:t>
            </a:r>
            <a:r>
              <a:rPr lang="en-US" dirty="0" smtClean="0"/>
              <a:t> </a:t>
            </a:r>
            <a:r>
              <a:rPr lang="en-US" dirty="0" err="1" smtClean="0"/>
              <a:t>kamu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."</a:t>
            </a:r>
            <a:endParaRPr lang="en-MY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NILAI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r>
              <a:rPr lang="en-US" dirty="0" smtClean="0"/>
              <a:t> </a:t>
            </a:r>
            <a:r>
              <a:rPr lang="en-US" dirty="0" err="1" smtClean="0"/>
              <a:t>Sayang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sayangkan</a:t>
            </a:r>
            <a:r>
              <a:rPr lang="en-US" dirty="0" smtClean="0"/>
              <a:t> </a:t>
            </a:r>
            <a:r>
              <a:rPr lang="en-US" dirty="0" err="1" smtClean="0"/>
              <a:t>Cikgu</a:t>
            </a:r>
            <a:r>
              <a:rPr lang="en-US" dirty="0" smtClean="0"/>
              <a:t> </a:t>
            </a:r>
            <a:r>
              <a:rPr lang="en-US" dirty="0" err="1" smtClean="0"/>
              <a:t>Zaleha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guru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memuji</a:t>
            </a:r>
            <a:r>
              <a:rPr lang="en-US" dirty="0" smtClean="0"/>
              <a:t> </a:t>
            </a:r>
            <a:r>
              <a:rPr lang="en-US" dirty="0" err="1" smtClean="0"/>
              <a:t>kepandaian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kebanyakan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Kerajinan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Azizah</a:t>
            </a:r>
            <a:r>
              <a:rPr lang="en-US" dirty="0" smtClean="0"/>
              <a:t> </a:t>
            </a:r>
            <a:r>
              <a:rPr lang="en-US" dirty="0" err="1" smtClean="0"/>
              <a:t>pulang</a:t>
            </a:r>
            <a:r>
              <a:rPr lang="en-US" dirty="0" smtClean="0"/>
              <a:t> </a:t>
            </a:r>
            <a:r>
              <a:rPr lang="en-US" dirty="0" err="1" smtClean="0"/>
              <a:t>tengahari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tekad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semangat</a:t>
            </a:r>
            <a:r>
              <a:rPr lang="en-US" dirty="0" smtClean="0"/>
              <a:t> </a:t>
            </a:r>
            <a:r>
              <a:rPr lang="en-US" dirty="0" err="1" smtClean="0"/>
              <a:t>kuat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membuktikan</a:t>
            </a:r>
            <a:r>
              <a:rPr lang="en-US" dirty="0" smtClean="0"/>
              <a:t> </a:t>
            </a:r>
            <a:r>
              <a:rPr lang="en-US" dirty="0" err="1" smtClean="0"/>
              <a:t>bahawa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gigih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membina</a:t>
            </a:r>
            <a:r>
              <a:rPr lang="en-US" dirty="0" smtClean="0"/>
              <a:t> </a:t>
            </a:r>
            <a:r>
              <a:rPr lang="en-US" dirty="0" err="1" smtClean="0"/>
              <a:t>dirinya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PENGAJARAN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Kita </a:t>
            </a:r>
            <a:r>
              <a:rPr lang="en-US" dirty="0" err="1" smtClean="0"/>
              <a:t>hendaklah</a:t>
            </a:r>
            <a:r>
              <a:rPr lang="en-US" dirty="0" smtClean="0"/>
              <a:t> </a:t>
            </a:r>
            <a:r>
              <a:rPr lang="en-US" dirty="0" err="1" smtClean="0"/>
              <a:t>tabah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dugaan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endParaRPr lang="en-US" dirty="0" smtClean="0"/>
          </a:p>
          <a:p>
            <a:pPr lvl="0"/>
            <a:r>
              <a:rPr lang="en-US" dirty="0" smtClean="0"/>
              <a:t>Kita </a:t>
            </a:r>
            <a:r>
              <a:rPr lang="en-US" dirty="0" err="1" smtClean="0"/>
              <a:t>mestilah</a:t>
            </a:r>
            <a:r>
              <a:rPr lang="en-US" dirty="0" smtClean="0"/>
              <a:t> </a:t>
            </a:r>
            <a:r>
              <a:rPr lang="en-US" dirty="0" err="1" smtClean="0"/>
              <a:t>rajin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 smtClean="0"/>
          </a:p>
          <a:p>
            <a:pPr lvl="0"/>
            <a:r>
              <a:rPr lang="en-US" dirty="0" smtClean="0"/>
              <a:t>Kita </a:t>
            </a:r>
            <a:r>
              <a:rPr lang="en-US" dirty="0" err="1" smtClean="0"/>
              <a:t>perlulah</a:t>
            </a:r>
            <a:r>
              <a:rPr lang="en-US" dirty="0" smtClean="0"/>
              <a:t> </a:t>
            </a:r>
            <a:r>
              <a:rPr lang="en-US" dirty="0" err="1" smtClean="0"/>
              <a:t>menanam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r>
              <a:rPr lang="en-US" dirty="0" smtClean="0"/>
              <a:t> </a:t>
            </a:r>
            <a:r>
              <a:rPr lang="en-US" dirty="0" err="1" smtClean="0"/>
              <a:t>sayang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smtClean="0"/>
              <a:t> </a:t>
            </a:r>
            <a:r>
              <a:rPr lang="en-US" smtClean="0"/>
              <a:t>guru</a:t>
            </a:r>
            <a:endParaRPr lang="en-US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685</Words>
  <Application>Microsoft Office PowerPoint</Application>
  <PresentationFormat>On-screen Show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Trek</vt:lpstr>
      <vt:lpstr>CERPEN HADIAH</vt:lpstr>
      <vt:lpstr>SINOPSIS</vt:lpstr>
      <vt:lpstr>SINOPSIS</vt:lpstr>
      <vt:lpstr>TEMA</vt:lpstr>
      <vt:lpstr>PERSOALAN</vt:lpstr>
      <vt:lpstr>WATAK &amp; PERWATAKAN</vt:lpstr>
      <vt:lpstr>WATAK &amp; PERWATAKAN</vt:lpstr>
      <vt:lpstr>LATAR MASA</vt:lpstr>
      <vt:lpstr>LATAR TEMPAT</vt:lpstr>
      <vt:lpstr>LATAR MASYARAKAT</vt:lpstr>
      <vt:lpstr>GAYA BAHASA</vt:lpstr>
      <vt:lpstr>NILAI</vt:lpstr>
      <vt:lpstr>PENGAJARAN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CERPEN HADIAH</dc:title>
  <dc:creator>User</dc:creator>
  <cp:lastModifiedBy>Izzat Hakim Ismail</cp:lastModifiedBy>
  <cp:revision>2</cp:revision>
  <dcterms:created xsi:type="dcterms:W3CDTF">2006-08-16T00:00:00Z</dcterms:created>
  <dcterms:modified xsi:type="dcterms:W3CDTF">2018-05-04T07:14:46Z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