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A4315-5394-4B88-89E2-A4FE8CC8D18E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6E4D6-F590-44AA-B3EE-72315A88BF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0809F4-F005-45D8-B7A7-715F4388F679}" type="datetime1">
              <a:rPr lang="en-US" smtClean="0"/>
              <a:t>5/17/2018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5DD1FA-52FB-4104-8862-9912C713CE4F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C079-0F58-47F4-B826-CC065B7DFF8A}" type="datetime1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543-C42B-48F4-8335-7786B2167DA0}" type="datetime1">
              <a:rPr lang="en-US" smtClean="0"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CD8D22C-DF83-4A98-A601-E681912319FA}" type="datetime1">
              <a:rPr lang="en-US" smtClean="0"/>
              <a:t>5/17/2018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55A-452F-474A-87E0-6FD0FAA2F39E}" type="datetime1">
              <a:rPr lang="en-US" smtClean="0"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3AAD73-A6C2-4E17-934E-E4D0B0A1D131}" type="datetime1">
              <a:rPr lang="en-US" smtClean="0"/>
              <a:t>5/17/2018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198048-23B2-4AEE-9D86-07908157694D}" type="datetime1">
              <a:rPr lang="en-US" smtClean="0"/>
              <a:t>5/17/2018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50CD-5CAA-403A-98A1-95CA992B1383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9B86-D1F1-4509-95FF-4B011BA4F5EC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3F63EB-51DD-4357-9C42-774C723A5A44}" type="datetime1">
              <a:rPr lang="en-US" smtClean="0"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komsas.blogsp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CERPEN</a:t>
            </a:r>
            <a:br>
              <a:rPr lang="en-US" dirty="0" smtClean="0"/>
            </a:br>
            <a:r>
              <a:rPr lang="en-US" dirty="0" smtClean="0"/>
              <a:t>LEGASI TAPAI UBI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© HAK CIPTA TERPELIHARA</a:t>
            </a:r>
          </a:p>
          <a:p>
            <a:r>
              <a:rPr lang="en-US" smtClean="0">
                <a:hlinkClick r:id="rId2"/>
              </a:rPr>
              <a:t>www.kkomsas.blogspot.com</a:t>
            </a:r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A0C5-1D70-4CEC-93E9-5809A39083A5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Sinopsis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. </a:t>
            </a:r>
            <a:r>
              <a:rPr lang="en-US" dirty="0" err="1" smtClean="0"/>
              <a:t>Sebut</a:t>
            </a:r>
            <a:r>
              <a:rPr lang="en-US" dirty="0" smtClean="0"/>
              <a:t> </a:t>
            </a:r>
            <a:r>
              <a:rPr lang="en-US" dirty="0" err="1" smtClean="0"/>
              <a:t>sahaja</a:t>
            </a:r>
            <a:r>
              <a:rPr lang="en-US" dirty="0" smtClean="0"/>
              <a:t> ‘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Wak</a:t>
            </a:r>
            <a:r>
              <a:rPr lang="en-US" dirty="0" smtClean="0"/>
              <a:t> </a:t>
            </a:r>
            <a:r>
              <a:rPr lang="en-US" dirty="0" err="1" smtClean="0"/>
              <a:t>Salikon</a:t>
            </a:r>
            <a:r>
              <a:rPr lang="en-US" dirty="0" smtClean="0"/>
              <a:t> </a:t>
            </a:r>
            <a:r>
              <a:rPr lang="sv-SE" dirty="0" smtClean="0"/>
              <a:t>semua </a:t>
            </a:r>
            <a:r>
              <a:rPr lang="sv-SE" dirty="0" smtClean="0"/>
              <a:t>orang sudah tahu dan nama Parjo sudah </a:t>
            </a:r>
            <a:r>
              <a:rPr lang="sv-SE" dirty="0" smtClean="0"/>
              <a:t>sebati </a:t>
            </a:r>
            <a:r>
              <a:rPr lang="fi-FI" dirty="0" smtClean="0"/>
              <a:t>dengan </a:t>
            </a:r>
            <a:r>
              <a:rPr lang="fi-FI" dirty="0" smtClean="0"/>
              <a:t>makanan tersebut sehinggakan rakan-rakan </a:t>
            </a:r>
            <a:r>
              <a:rPr lang="fi-FI" dirty="0" smtClean="0"/>
              <a:t>sekolah </a:t>
            </a:r>
            <a:r>
              <a:rPr lang="en-US" dirty="0" err="1" smtClean="0"/>
              <a:t>menggelarnya</a:t>
            </a:r>
            <a:r>
              <a:rPr lang="en-US" dirty="0" smtClean="0"/>
              <a:t> </a:t>
            </a:r>
            <a:r>
              <a:rPr lang="en-US" dirty="0" smtClean="0"/>
              <a:t>‘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’.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agak</a:t>
            </a:r>
            <a:r>
              <a:rPr lang="en-US" dirty="0" smtClean="0"/>
              <a:t> </a:t>
            </a:r>
            <a:r>
              <a:rPr lang="en-US" dirty="0" err="1" smtClean="0"/>
              <a:t>rumit</a:t>
            </a:r>
            <a:r>
              <a:rPr lang="en-US" dirty="0" smtClean="0"/>
              <a:t>,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pantang</a:t>
            </a:r>
            <a:r>
              <a:rPr lang="en-US" dirty="0" smtClean="0"/>
              <a:t> </a:t>
            </a:r>
            <a:r>
              <a:rPr lang="en-US" dirty="0" err="1" smtClean="0"/>
              <a:t>larang</a:t>
            </a:r>
            <a:r>
              <a:rPr lang="en-US" dirty="0" smtClean="0"/>
              <a:t>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dipatuhi</a:t>
            </a:r>
            <a:r>
              <a:rPr lang="en-US" dirty="0" smtClean="0"/>
              <a:t>, </a:t>
            </a:r>
            <a:r>
              <a:rPr lang="en-US" dirty="0" err="1" smtClean="0"/>
              <a:t>antaranya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memberitahu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semasa</a:t>
            </a:r>
            <a:r>
              <a:rPr lang="en-US" dirty="0" smtClean="0"/>
              <a:t> </a:t>
            </a:r>
            <a:r>
              <a:rPr lang="fi-FI" dirty="0" smtClean="0"/>
              <a:t>membuat </a:t>
            </a:r>
            <a:r>
              <a:rPr lang="fi-FI" dirty="0" smtClean="0"/>
              <a:t>tapai, elakkan daripada terkena kotoran </a:t>
            </a:r>
            <a:r>
              <a:rPr lang="fi-FI" dirty="0" smtClean="0"/>
              <a:t>atau </a:t>
            </a:r>
            <a:r>
              <a:rPr lang="en-US" dirty="0" err="1" smtClean="0"/>
              <a:t>minyak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bising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dikhuatiri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A6C6E3-B4F1-43AE-9D05-0509685AB0AC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Sinopsis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sv-SE" dirty="0" smtClean="0"/>
              <a:t>Dengan hasil jualan tapai ubi itulah Parjo dan </a:t>
            </a:r>
            <a:r>
              <a:rPr lang="sv-SE" dirty="0" smtClean="0"/>
              <a:t>adik-adiknya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menara</a:t>
            </a:r>
            <a:r>
              <a:rPr lang="en-US" dirty="0" smtClean="0"/>
              <a:t> </a:t>
            </a:r>
            <a:r>
              <a:rPr lang="en-US" dirty="0" err="1" smtClean="0"/>
              <a:t>gading</a:t>
            </a:r>
            <a:r>
              <a:rPr lang="en-US" dirty="0" smtClean="0"/>
              <a:t>.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tamat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matrikulasi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,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melanjutkan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perubatan</a:t>
            </a:r>
            <a:r>
              <a:rPr lang="en-US" dirty="0" smtClean="0"/>
              <a:t>. </a:t>
            </a:r>
            <a:r>
              <a:rPr lang="en-US" dirty="0" err="1" smtClean="0"/>
              <a:t>Profesor</a:t>
            </a:r>
            <a:r>
              <a:rPr lang="en-US" dirty="0" smtClean="0"/>
              <a:t> </a:t>
            </a:r>
            <a:r>
              <a:rPr lang="en-US" dirty="0" err="1" smtClean="0"/>
              <a:t>Haidar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tugasan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mengurangkan</a:t>
            </a:r>
            <a:r>
              <a:rPr lang="en-US" dirty="0" smtClean="0"/>
              <a:t> </a:t>
            </a:r>
            <a:r>
              <a:rPr lang="en-US" dirty="0" err="1" smtClean="0"/>
              <a:t>serangan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.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teliti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mendapati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bakteria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bermanfaat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iaitu</a:t>
            </a:r>
            <a:r>
              <a:rPr lang="en-US" dirty="0" smtClean="0"/>
              <a:t> </a:t>
            </a:r>
            <a:r>
              <a:rPr lang="en-US" dirty="0" err="1" smtClean="0"/>
              <a:t>menghalang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sel-sel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.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 smtClean="0"/>
              <a:t>pengiktirafan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universiti</a:t>
            </a:r>
            <a:r>
              <a:rPr lang="en-US" dirty="0" smtClean="0"/>
              <a:t> </a:t>
            </a:r>
            <a:r>
              <a:rPr lang="en-US" dirty="0" err="1" smtClean="0"/>
              <a:t>sehinggalah</a:t>
            </a:r>
            <a:r>
              <a:rPr lang="en-US" dirty="0" smtClean="0"/>
              <a:t> </a:t>
            </a:r>
            <a:r>
              <a:rPr lang="en-US" dirty="0" err="1" smtClean="0"/>
              <a:t>dibawa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antarabangsa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Sinopsis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majlis</a:t>
            </a:r>
            <a:r>
              <a:rPr lang="en-US" dirty="0" smtClean="0"/>
              <a:t> </a:t>
            </a:r>
            <a:r>
              <a:rPr lang="en-US" dirty="0" err="1" smtClean="0"/>
              <a:t>konvokesyen</a:t>
            </a:r>
            <a:r>
              <a:rPr lang="en-US" dirty="0" smtClean="0"/>
              <a:t>.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bertajuk</a:t>
            </a:r>
            <a:r>
              <a:rPr lang="en-US" dirty="0" smtClean="0"/>
              <a:t> “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smtClean="0"/>
              <a:t>Age </a:t>
            </a:r>
            <a:r>
              <a:rPr lang="en-US" dirty="0" err="1" smtClean="0"/>
              <a:t>Penghalang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”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mengiktirafnya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Dr</a:t>
            </a:r>
            <a:r>
              <a:rPr lang="en-US" dirty="0" smtClean="0"/>
              <a:t>. </a:t>
            </a:r>
            <a:r>
              <a:rPr lang="en-US" dirty="0" err="1" smtClean="0"/>
              <a:t>Parjo</a:t>
            </a:r>
            <a:r>
              <a:rPr lang="en-US" dirty="0" smtClean="0"/>
              <a:t>. </a:t>
            </a:r>
            <a:r>
              <a:rPr lang="en-US" dirty="0" err="1" smtClean="0"/>
              <a:t>Bagi</a:t>
            </a:r>
            <a:r>
              <a:rPr lang="en-US" dirty="0" smtClean="0"/>
              <a:t> Dr. </a:t>
            </a:r>
            <a:r>
              <a:rPr lang="en-US" dirty="0" err="1" smtClean="0"/>
              <a:t>Parjo</a:t>
            </a:r>
            <a:r>
              <a:rPr lang="en-US" dirty="0" smtClean="0"/>
              <a:t>, </a:t>
            </a:r>
            <a:r>
              <a:rPr lang="en-US" dirty="0" err="1" smtClean="0"/>
              <a:t>kejayaan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inspirasi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. </a:t>
            </a:r>
            <a:r>
              <a:rPr lang="en-US" dirty="0" err="1" smtClean="0"/>
              <a:t>Akhirnya</a:t>
            </a:r>
            <a:r>
              <a:rPr lang="en-US" dirty="0" smtClean="0"/>
              <a:t>, </a:t>
            </a:r>
            <a:r>
              <a:rPr lang="en-US" dirty="0" err="1" smtClean="0"/>
              <a:t>kilang</a:t>
            </a:r>
            <a:r>
              <a:rPr lang="en-US" dirty="0" smtClean="0"/>
              <a:t> </a:t>
            </a:r>
            <a:r>
              <a:rPr lang="fi-FI" dirty="0" smtClean="0"/>
              <a:t>Perusahaan </a:t>
            </a:r>
            <a:r>
              <a:rPr lang="fi-FI" dirty="0" smtClean="0"/>
              <a:t>Tapai Ubi Wak Salikon telah didirikan di </a:t>
            </a:r>
            <a:r>
              <a:rPr lang="fi-FI" dirty="0" smtClean="0"/>
              <a:t>kampung Dr</a:t>
            </a:r>
            <a:r>
              <a:rPr lang="fi-FI" dirty="0" smtClean="0"/>
              <a:t>. Parjo kerana permintaan yang semakin meningkat. </a:t>
            </a:r>
            <a:r>
              <a:rPr lang="fi-FI" dirty="0" smtClean="0"/>
              <a:t>Dr.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pensyarah</a:t>
            </a:r>
            <a:r>
              <a:rPr lang="en-US" dirty="0" smtClean="0"/>
              <a:t> </a:t>
            </a:r>
            <a:r>
              <a:rPr lang="en-US" dirty="0" err="1" smtClean="0"/>
              <a:t>perubatan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pencegah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de-DE" dirty="0" smtClean="0"/>
              <a:t>berbagai-bagai </a:t>
            </a:r>
            <a:r>
              <a:rPr lang="de-DE" dirty="0" smtClean="0"/>
              <a:t>jenis penyakit dengan tumpuan </a:t>
            </a:r>
            <a:r>
              <a:rPr lang="de-DE" dirty="0" smtClean="0"/>
              <a:t>terhadap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Persoalan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TEMA</a:t>
            </a:r>
          </a:p>
          <a:p>
            <a:r>
              <a:rPr lang="en-US" dirty="0" err="1" smtClean="0"/>
              <a:t>Kesungguhan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peniaga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yang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tradisional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penawar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PERSOALAN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Ketaatan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bapa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Ketelitian </a:t>
            </a:r>
            <a:r>
              <a:rPr lang="fi-FI" dirty="0" smtClean="0"/>
              <a:t>semasa melakukan sesuatu.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Kanser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mengakibatkan</a:t>
            </a:r>
            <a:r>
              <a:rPr lang="en-US" dirty="0" smtClean="0"/>
              <a:t> </a:t>
            </a:r>
            <a:r>
              <a:rPr lang="en-US" dirty="0" err="1" smtClean="0"/>
              <a:t>kematian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Pengorbanan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bapa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menyekolahkan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Menghargai </a:t>
            </a:r>
            <a:r>
              <a:rPr lang="pt-BR" dirty="0" smtClean="0"/>
              <a:t>pengorbanan dan membalas jasa ibu bapa.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(</a:t>
            </a:r>
            <a:r>
              <a:rPr lang="en-US" dirty="0" err="1" smtClean="0"/>
              <a:t>Bercita-cita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kemajuan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Watak</a:t>
            </a:r>
            <a:r>
              <a:rPr lang="en-US" dirty="0" smtClean="0"/>
              <a:t> &amp; </a:t>
            </a:r>
            <a:r>
              <a:rPr lang="en-US" dirty="0" err="1" smtClean="0"/>
              <a:t>Perwatakan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 algn="ctr">
              <a:buAutoNum type="arabicPeriod"/>
            </a:pPr>
            <a:r>
              <a:rPr lang="en-US" dirty="0" smtClean="0"/>
              <a:t>PARJO</a:t>
            </a:r>
          </a:p>
          <a:p>
            <a:pPr marL="457200" indent="-457200" algn="ctr">
              <a:buAutoNum type="alphaLcPeriod"/>
            </a:pPr>
            <a:endParaRPr lang="en-US" dirty="0" smtClean="0"/>
          </a:p>
          <a:p>
            <a:pPr marL="457200" indent="-457200">
              <a:buFont typeface="+mj-lt"/>
              <a:buAutoNum type="alphaLcPeriod"/>
            </a:pPr>
            <a:r>
              <a:rPr lang="pl-PL" dirty="0" smtClean="0"/>
              <a:t>Anak </a:t>
            </a:r>
            <a:r>
              <a:rPr lang="pl-PL" dirty="0" smtClean="0"/>
              <a:t>sulung Wak Salikon.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Penerima</a:t>
            </a:r>
            <a:r>
              <a:rPr lang="en-US" dirty="0" smtClean="0"/>
              <a:t> </a:t>
            </a:r>
            <a:r>
              <a:rPr lang="en-US" dirty="0" err="1" smtClean="0"/>
              <a:t>Ijazah</a:t>
            </a:r>
            <a:r>
              <a:rPr lang="en-US" dirty="0" smtClean="0"/>
              <a:t> </a:t>
            </a:r>
            <a:r>
              <a:rPr lang="en-US" dirty="0" err="1" smtClean="0"/>
              <a:t>Kedoktoran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Pensyarah</a:t>
            </a:r>
            <a:r>
              <a:rPr lang="en-US" dirty="0" smtClean="0"/>
              <a:t> </a:t>
            </a:r>
            <a:r>
              <a:rPr lang="en-US" dirty="0" err="1" smtClean="0"/>
              <a:t>universiti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nl-NL" dirty="0" smtClean="0"/>
              <a:t>Taat </a:t>
            </a:r>
            <a:r>
              <a:rPr lang="nl-NL" dirty="0" smtClean="0"/>
              <a:t>akan emak dan bapanya.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bersungguh-sungguh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melupakan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teliti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Watak</a:t>
            </a:r>
            <a:r>
              <a:rPr lang="en-US" dirty="0" smtClean="0"/>
              <a:t> &amp; </a:t>
            </a:r>
            <a:r>
              <a:rPr lang="en-US" dirty="0" err="1" smtClean="0"/>
              <a:t>Perwatakan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 algn="ctr">
              <a:buAutoNum type="arabicPeriod" startAt="2"/>
            </a:pPr>
            <a:r>
              <a:rPr lang="en-US" dirty="0" smtClean="0"/>
              <a:t>WAK SALIKON</a:t>
            </a:r>
          </a:p>
          <a:p>
            <a:pPr marL="457200" indent="-457200" algn="ctr">
              <a:buAutoNum type="arabicPeriod" startAt="2"/>
            </a:pPr>
            <a:endParaRPr lang="en-US" dirty="0" smtClean="0"/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Bapa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Mementingkan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Bercita-cita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perniagaannya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fi-FI" dirty="0" smtClean="0"/>
              <a:t>Teliti </a:t>
            </a:r>
            <a:r>
              <a:rPr lang="fi-FI" dirty="0" smtClean="0"/>
              <a:t>ketika melakukan kerja.</a:t>
            </a:r>
            <a:r>
              <a:rPr lang="en-US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Watak</a:t>
            </a:r>
            <a:r>
              <a:rPr lang="en-US" dirty="0" smtClean="0"/>
              <a:t> &amp; </a:t>
            </a:r>
            <a:r>
              <a:rPr lang="en-US" dirty="0" err="1" smtClean="0"/>
              <a:t>Perwatakan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457200" algn="ctr">
              <a:buAutoNum type="arabicPeriod" startAt="3"/>
            </a:pPr>
            <a:r>
              <a:rPr lang="en-US" dirty="0" smtClean="0"/>
              <a:t>EMAK</a:t>
            </a:r>
          </a:p>
          <a:p>
            <a:pPr marL="457200" indent="-457200" algn="ctr">
              <a:buAutoNum type="arabicPeriod" startAt="3"/>
            </a:pPr>
            <a:endParaRPr lang="en-US" dirty="0" smtClean="0"/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fi-FI" dirty="0" smtClean="0"/>
              <a:t>Gigih </a:t>
            </a:r>
            <a:r>
              <a:rPr lang="fi-FI" dirty="0" smtClean="0"/>
              <a:t>membantu suami menjalankan perniagaan tapai.</a:t>
            </a:r>
          </a:p>
          <a:p>
            <a:pPr marL="457200" indent="-457200">
              <a:buFont typeface="+mj-lt"/>
              <a:buAutoNum type="alphaLcPeriod"/>
            </a:pPr>
            <a:r>
              <a:rPr lang="fi-FI" dirty="0" smtClean="0"/>
              <a:t>Teliti </a:t>
            </a:r>
            <a:r>
              <a:rPr lang="fi-FI" dirty="0" smtClean="0"/>
              <a:t>ketika melakukan kerja.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Prihatin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457200" indent="-457200" algn="ctr">
              <a:buAutoNum type="arabicPeriod" startAt="4"/>
            </a:pPr>
            <a:r>
              <a:rPr lang="en-US" dirty="0" smtClean="0"/>
              <a:t>PROFESOR HAIDAR</a:t>
            </a:r>
          </a:p>
          <a:p>
            <a:pPr marL="457200" indent="-457200" algn="ctr">
              <a:buAutoNum type="arabicPeriod" startAt="4"/>
            </a:pPr>
            <a:endParaRPr lang="en-US" dirty="0" smtClean="0"/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Pensyarah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Parjo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 smtClean="0"/>
              <a:t>Berpandangan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PERMULAAN</a:t>
            </a:r>
          </a:p>
          <a:p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,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pt-BR" dirty="0" smtClean="0"/>
              <a:t>bapanya </a:t>
            </a:r>
            <a:r>
              <a:rPr lang="pt-BR" dirty="0" smtClean="0"/>
              <a:t>menjual tapai ubi sehingga dipanggil “Parjo Tapai</a:t>
            </a:r>
            <a:r>
              <a:rPr lang="pt-BR" dirty="0" smtClean="0"/>
              <a:t>”.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berasa</a:t>
            </a:r>
            <a:r>
              <a:rPr lang="en-US" dirty="0" smtClean="0"/>
              <a:t> </a:t>
            </a:r>
            <a:r>
              <a:rPr lang="en-US" dirty="0" err="1" smtClean="0"/>
              <a:t>muak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panggilan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l</a:t>
            </a:r>
            <a:r>
              <a:rPr lang="sv-SE" dirty="0" smtClean="0"/>
              <a:t>ama-kelamaan </a:t>
            </a:r>
            <a:r>
              <a:rPr lang="sv-SE" dirty="0" smtClean="0"/>
              <a:t>dia sudah terbiasa dengan gelaran </a:t>
            </a:r>
            <a:r>
              <a:rPr lang="sv-SE" dirty="0" smtClean="0"/>
              <a:t>tersebut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emak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rezeki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PERKEMBANGAN</a:t>
            </a:r>
          </a:p>
          <a:p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agak</a:t>
            </a:r>
            <a:r>
              <a:rPr lang="en-US" dirty="0" smtClean="0"/>
              <a:t> </a:t>
            </a:r>
            <a:r>
              <a:rPr lang="en-US" dirty="0" err="1" smtClean="0"/>
              <a:t>rumit</a:t>
            </a:r>
            <a:r>
              <a:rPr lang="en-US" dirty="0" smtClean="0"/>
              <a:t>. </a:t>
            </a:r>
            <a:r>
              <a:rPr lang="en-US" dirty="0" err="1" smtClean="0"/>
              <a:t>Bermula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mencabut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, </a:t>
            </a:r>
            <a:r>
              <a:rPr lang="en-US" dirty="0" err="1" smtClean="0"/>
              <a:t>mengopek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, </a:t>
            </a:r>
            <a:r>
              <a:rPr lang="en-US" dirty="0" err="1" smtClean="0"/>
              <a:t>memotong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, </a:t>
            </a:r>
            <a:r>
              <a:rPr lang="en-US" dirty="0" err="1" smtClean="0"/>
              <a:t>menjerang</a:t>
            </a:r>
            <a:r>
              <a:rPr lang="en-US" dirty="0" smtClean="0"/>
              <a:t> air, </a:t>
            </a:r>
            <a:r>
              <a:rPr lang="en-US" dirty="0" err="1" smtClean="0"/>
              <a:t>merebus</a:t>
            </a:r>
            <a:r>
              <a:rPr lang="en-US" dirty="0" smtClean="0"/>
              <a:t> </a:t>
            </a:r>
            <a:r>
              <a:rPr lang="en-US" dirty="0" err="1" smtClean="0"/>
              <a:t>sehinggalah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memeram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matang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dimakan</a:t>
            </a:r>
            <a:r>
              <a:rPr lang="en-US" dirty="0" smtClean="0"/>
              <a:t>.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pantang</a:t>
            </a:r>
            <a:r>
              <a:rPr lang="en-US" dirty="0" smtClean="0"/>
              <a:t> </a:t>
            </a:r>
            <a:r>
              <a:rPr lang="en-US" dirty="0" err="1" smtClean="0"/>
              <a:t>larang</a:t>
            </a:r>
            <a:r>
              <a:rPr lang="en-US" dirty="0" smtClean="0"/>
              <a:t>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dipatuhi</a:t>
            </a:r>
            <a:r>
              <a:rPr lang="en-US" dirty="0" smtClean="0"/>
              <a:t> </a:t>
            </a:r>
            <a:r>
              <a:rPr lang="en-US" dirty="0" err="1" smtClean="0"/>
              <a:t>semasa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.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jualan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itulah</a:t>
            </a:r>
            <a:r>
              <a:rPr lang="en-US" dirty="0" smtClean="0"/>
              <a:t> </a:t>
            </a:r>
            <a:r>
              <a:rPr lang="sv-SE" dirty="0" smtClean="0"/>
              <a:t>Parjo </a:t>
            </a:r>
            <a:r>
              <a:rPr lang="sv-SE" dirty="0" smtClean="0"/>
              <a:t>dan adik-adiknya berjaya menjejakkan kaki ke </a:t>
            </a:r>
            <a:r>
              <a:rPr lang="sv-SE" dirty="0" smtClean="0"/>
              <a:t>manara </a:t>
            </a:r>
            <a:r>
              <a:rPr lang="en-US" dirty="0" err="1" smtClean="0"/>
              <a:t>gading</a:t>
            </a:r>
            <a:r>
              <a:rPr lang="en-US" dirty="0" smtClean="0"/>
              <a:t>.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KLIMAKS</a:t>
            </a:r>
          </a:p>
          <a:p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fi-FI" dirty="0" smtClean="0"/>
              <a:t>dapat </a:t>
            </a:r>
            <a:r>
              <a:rPr lang="fi-FI" dirty="0" smtClean="0"/>
              <a:t>mengurangkan risiko penyakit kanser. Kajian </a:t>
            </a:r>
            <a:r>
              <a:rPr lang="fi-FI" dirty="0" smtClean="0"/>
              <a:t>Parjo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diiktiraf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universiti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dibawa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antarabangsa</a:t>
            </a:r>
            <a:r>
              <a:rPr lang="en-US" dirty="0" smtClean="0"/>
              <a:t>. </a:t>
            </a:r>
            <a:r>
              <a:rPr lang="en-US" dirty="0" err="1" smtClean="0"/>
              <a:t>Parjo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ijazah</a:t>
            </a:r>
            <a:r>
              <a:rPr lang="en-US" dirty="0" smtClean="0"/>
              <a:t> </a:t>
            </a:r>
            <a:r>
              <a:rPr lang="en-US" dirty="0" err="1" smtClean="0"/>
              <a:t>kedoktoran</a:t>
            </a:r>
            <a:r>
              <a:rPr lang="en-US" dirty="0" smtClean="0"/>
              <a:t> </a:t>
            </a:r>
            <a:r>
              <a:rPr lang="sv-SE" dirty="0" smtClean="0"/>
              <a:t>sekali </a:t>
            </a:r>
            <a:r>
              <a:rPr lang="sv-SE" dirty="0" smtClean="0"/>
              <a:t>gus mendapat gelaran Dr. Parjo.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PELERAIAN</a:t>
            </a:r>
          </a:p>
          <a:p>
            <a:r>
              <a:rPr lang="pt-BR" dirty="0" smtClean="0"/>
              <a:t>Dr. Parjo bertugas sebagai pensyarah. </a:t>
            </a:r>
            <a:r>
              <a:rPr lang="pt-BR" dirty="0" smtClean="0"/>
              <a:t>Dia </a:t>
            </a:r>
            <a:r>
              <a:rPr lang="fi-FI" dirty="0" smtClean="0"/>
              <a:t>masih </a:t>
            </a:r>
            <a:r>
              <a:rPr lang="fi-FI" dirty="0" smtClean="0"/>
              <a:t>meneruskan kajian tentang potensi tapai ubi </a:t>
            </a:r>
            <a:r>
              <a:rPr lang="fi-FI" dirty="0" smtClean="0"/>
              <a:t>sebagai </a:t>
            </a:r>
            <a:r>
              <a:rPr lang="en-US" dirty="0" err="1" smtClean="0"/>
              <a:t>pencegah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yang </a:t>
            </a:r>
            <a:r>
              <a:rPr lang="en-US" dirty="0" smtClean="0"/>
              <a:t>lain, </a:t>
            </a:r>
            <a:r>
              <a:rPr lang="en-US" dirty="0" err="1" smtClean="0"/>
              <a:t>terutamanya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. </a:t>
            </a:r>
            <a:r>
              <a:rPr lang="en-US" dirty="0" err="1" smtClean="0"/>
              <a:t>Perniagaan</a:t>
            </a:r>
            <a:r>
              <a:rPr lang="en-US" dirty="0" smtClean="0"/>
              <a:t> </a:t>
            </a:r>
            <a:r>
              <a:rPr lang="en-US" dirty="0" err="1" smtClean="0"/>
              <a:t>tapai</a:t>
            </a:r>
            <a:r>
              <a:rPr lang="en-US" dirty="0" smtClean="0"/>
              <a:t> </a:t>
            </a:r>
            <a:r>
              <a:rPr lang="en-US" dirty="0" err="1" smtClean="0"/>
              <a:t>ubi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kampung</a:t>
            </a:r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sehinggalah</a:t>
            </a:r>
            <a:r>
              <a:rPr lang="en-US" dirty="0" smtClean="0"/>
              <a:t> </a:t>
            </a:r>
            <a:r>
              <a:rPr lang="en-US" dirty="0" err="1" smtClean="0"/>
              <a:t>terbinanya</a:t>
            </a:r>
            <a:r>
              <a:rPr lang="en-US" dirty="0" smtClean="0"/>
              <a:t> </a:t>
            </a:r>
            <a:r>
              <a:rPr lang="fi-FI" dirty="0" smtClean="0"/>
              <a:t>kilang </a:t>
            </a:r>
            <a:r>
              <a:rPr lang="fi-FI" dirty="0" smtClean="0"/>
              <a:t>Perusahaan Tapai Ubi Wak Salikon.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Gaya </a:t>
            </a:r>
            <a:r>
              <a:rPr lang="en-US" dirty="0" err="1" smtClean="0"/>
              <a:t>Bahasa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Laras </a:t>
            </a:r>
            <a:r>
              <a:rPr lang="pt-BR" dirty="0" smtClean="0"/>
              <a:t>bahasa Sains. Contohnya, </a:t>
            </a:r>
            <a:r>
              <a:rPr lang="pt-BR" i="1" dirty="0" smtClean="0"/>
              <a:t>bakteriosin; </a:t>
            </a:r>
            <a:r>
              <a:rPr lang="pt-BR" i="1" dirty="0" smtClean="0"/>
              <a:t>manihot </a:t>
            </a:r>
            <a:r>
              <a:rPr lang="en-US" i="1" dirty="0" err="1" smtClean="0"/>
              <a:t>esculanta</a:t>
            </a:r>
            <a:r>
              <a:rPr lang="en-US" i="1" dirty="0" smtClean="0"/>
              <a:t>; metastasis.</a:t>
            </a:r>
          </a:p>
          <a:p>
            <a:r>
              <a:rPr lang="en-US" dirty="0" err="1" smtClean="0"/>
              <a:t>Peribahasa</a:t>
            </a:r>
            <a:r>
              <a:rPr lang="en-US" dirty="0" smtClean="0"/>
              <a:t>. </a:t>
            </a:r>
            <a:r>
              <a:rPr lang="en-US" dirty="0" err="1" smtClean="0"/>
              <a:t>Contohnya</a:t>
            </a:r>
            <a:r>
              <a:rPr lang="en-US" dirty="0" smtClean="0"/>
              <a:t>, </a:t>
            </a:r>
            <a:r>
              <a:rPr lang="en-US" i="1" dirty="0" err="1" smtClean="0"/>
              <a:t>alah</a:t>
            </a:r>
            <a:r>
              <a:rPr lang="en-US" i="1" dirty="0" smtClean="0"/>
              <a:t> </a:t>
            </a:r>
            <a:r>
              <a:rPr lang="en-US" i="1" dirty="0" err="1" smtClean="0"/>
              <a:t>bisa</a:t>
            </a:r>
            <a:r>
              <a:rPr lang="en-US" i="1" dirty="0" smtClean="0"/>
              <a:t> </a:t>
            </a:r>
            <a:r>
              <a:rPr lang="en-US" i="1" dirty="0" err="1" smtClean="0"/>
              <a:t>tegal</a:t>
            </a:r>
            <a:r>
              <a:rPr lang="en-US" i="1" dirty="0" smtClean="0"/>
              <a:t> </a:t>
            </a:r>
            <a:r>
              <a:rPr lang="en-US" i="1" dirty="0" err="1" smtClean="0"/>
              <a:t>biasa</a:t>
            </a:r>
            <a:r>
              <a:rPr lang="en-US" i="1" dirty="0" smtClean="0"/>
              <a:t>.</a:t>
            </a:r>
          </a:p>
          <a:p>
            <a:r>
              <a:rPr lang="fi-FI" dirty="0" smtClean="0"/>
              <a:t>Repetisi</a:t>
            </a:r>
            <a:r>
              <a:rPr lang="fi-FI" dirty="0" smtClean="0"/>
              <a:t>. Contohnya, </a:t>
            </a:r>
            <a:r>
              <a:rPr lang="fi-FI" i="1" dirty="0" smtClean="0"/>
              <a:t>Tapai! Tapai! Tapai!</a:t>
            </a:r>
          </a:p>
          <a:p>
            <a:r>
              <a:rPr lang="en-US" dirty="0" err="1" smtClean="0"/>
              <a:t>Sinkope</a:t>
            </a:r>
            <a:r>
              <a:rPr lang="en-US" dirty="0" smtClean="0"/>
              <a:t>. </a:t>
            </a:r>
            <a:r>
              <a:rPr lang="en-US" dirty="0" err="1" smtClean="0"/>
              <a:t>Contohnya</a:t>
            </a:r>
            <a:r>
              <a:rPr lang="en-US" dirty="0" smtClean="0"/>
              <a:t>, “</a:t>
            </a:r>
            <a:r>
              <a:rPr lang="en-US" i="1" dirty="0" err="1" smtClean="0"/>
              <a:t>Buat</a:t>
            </a:r>
            <a:r>
              <a:rPr lang="en-US" i="1" dirty="0" smtClean="0"/>
              <a:t> </a:t>
            </a:r>
            <a:r>
              <a:rPr lang="en-US" i="1" dirty="0" err="1" smtClean="0"/>
              <a:t>tapai</a:t>
            </a:r>
            <a:r>
              <a:rPr lang="en-US" i="1" dirty="0" smtClean="0"/>
              <a:t> </a:t>
            </a:r>
            <a:r>
              <a:rPr lang="en-US" i="1" dirty="0" err="1" smtClean="0"/>
              <a:t>ubi</a:t>
            </a:r>
            <a:r>
              <a:rPr lang="en-US" i="1" dirty="0" smtClean="0"/>
              <a:t> </a:t>
            </a:r>
            <a:r>
              <a:rPr lang="en-US" i="1" dirty="0" err="1" smtClean="0"/>
              <a:t>tak</a:t>
            </a:r>
            <a:r>
              <a:rPr lang="en-US" i="1" dirty="0" smtClean="0"/>
              <a:t> </a:t>
            </a:r>
            <a:r>
              <a:rPr lang="en-US" i="1" dirty="0" err="1" smtClean="0"/>
              <a:t>boleh</a:t>
            </a:r>
            <a:r>
              <a:rPr lang="en-US" i="1" dirty="0" smtClean="0"/>
              <a:t> </a:t>
            </a:r>
            <a:r>
              <a:rPr lang="en-US" i="1" dirty="0" err="1" smtClean="0"/>
              <a:t>bagitahu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</a:t>
            </a:r>
            <a:r>
              <a:rPr lang="en-US" i="1" dirty="0" err="1" smtClean="0"/>
              <a:t>tahu</a:t>
            </a:r>
            <a:r>
              <a:rPr lang="en-US" i="1" dirty="0" smtClean="0"/>
              <a:t>!”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Latar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0A0C-E9F3-4209-8EA1-2AA9DC3AE891}" type="datetime1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pagi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sembahyang</a:t>
            </a:r>
            <a:r>
              <a:rPr lang="en-US" dirty="0" smtClean="0"/>
              <a:t> </a:t>
            </a:r>
            <a:r>
              <a:rPr lang="en-US" dirty="0" err="1" smtClean="0"/>
              <a:t>isyak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Permulaan</a:t>
            </a:r>
            <a:r>
              <a:rPr lang="en-US" dirty="0" smtClean="0"/>
              <a:t> </a:t>
            </a:r>
            <a:r>
              <a:rPr lang="en-US" dirty="0" smtClean="0"/>
              <a:t>semester.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Enam</a:t>
            </a:r>
            <a:r>
              <a:rPr lang="en-US" dirty="0" smtClean="0"/>
              <a:t> </a:t>
            </a:r>
            <a:r>
              <a:rPr lang="en-US" dirty="0" err="1" smtClean="0"/>
              <a:t>puluh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Kantin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Wak</a:t>
            </a:r>
            <a:r>
              <a:rPr lang="en-US" dirty="0" smtClean="0"/>
              <a:t> </a:t>
            </a:r>
            <a:r>
              <a:rPr lang="en-US" dirty="0" err="1" smtClean="0"/>
              <a:t>Salikon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 smtClean="0"/>
              <a:t>Fakulti </a:t>
            </a:r>
            <a:r>
              <a:rPr lang="it-IT" dirty="0" smtClean="0"/>
              <a:t>perubatan di universiti.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Kilang </a:t>
            </a:r>
            <a:r>
              <a:rPr lang="fi-FI" dirty="0" smtClean="0"/>
              <a:t>Perusahaan Tapai Ubi Wak Salikon.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LATAR MASA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LATAR TEMPAT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543-C42B-48F4-8335-7786B2167DA0}" type="datetime1">
              <a:rPr lang="en-US" smtClean="0"/>
              <a:t>5/17/2018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7543800" cy="3886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dirty="0" smtClean="0"/>
              <a:t>Masyarakat </a:t>
            </a:r>
            <a:r>
              <a:rPr lang="sv-SE" dirty="0" smtClean="0"/>
              <a:t>yang bersungguh-sungguh melakukan kerja.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rezeki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Masyarakat </a:t>
            </a:r>
            <a:r>
              <a:rPr lang="fi-FI" dirty="0" smtClean="0"/>
              <a:t>yang teliti semasa melakukan </a:t>
            </a:r>
            <a:r>
              <a:rPr lang="fi-FI" dirty="0" smtClean="0"/>
              <a:t>sesuatu </a:t>
            </a:r>
            <a:r>
              <a:rPr lang="fi-FI" dirty="0" smtClean="0"/>
              <a:t>kerja.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 smtClean="0"/>
              <a:t>Masyarakat </a:t>
            </a:r>
            <a:r>
              <a:rPr lang="sv-SE" dirty="0" smtClean="0"/>
              <a:t>yang berpandangan jauh.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mengenang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bapa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peniaga</a:t>
            </a:r>
            <a:r>
              <a:rPr lang="en-US" dirty="0" smtClean="0"/>
              <a:t> yang </a:t>
            </a:r>
            <a:r>
              <a:rPr lang="en-US" dirty="0" err="1" smtClean="0"/>
              <a:t>bijak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perniagaan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7543800" cy="658368"/>
          </a:xfrm>
        </p:spPr>
        <p:txBody>
          <a:bodyPr/>
          <a:lstStyle/>
          <a:p>
            <a:r>
              <a:rPr lang="en-US" dirty="0" smtClean="0"/>
              <a:t>LATAR MASYARAKAT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Nilai</a:t>
            </a:r>
            <a:r>
              <a:rPr lang="en-US" dirty="0" smtClean="0"/>
              <a:t> &amp; </a:t>
            </a:r>
            <a:r>
              <a:rPr lang="en-US" dirty="0" err="1" smtClean="0"/>
              <a:t>Pengajaran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NILAI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Kegigihan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Kerajinan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Kesyukuran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Kasih</a:t>
            </a:r>
            <a:r>
              <a:rPr lang="en-US" dirty="0" smtClean="0"/>
              <a:t> </a:t>
            </a:r>
            <a:r>
              <a:rPr lang="en-US" dirty="0" err="1" smtClean="0"/>
              <a:t>sayang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Kerjasama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PENGAJARAN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hendaklah</a:t>
            </a:r>
            <a:r>
              <a:rPr lang="en-US" dirty="0" smtClean="0"/>
              <a:t> </a:t>
            </a:r>
            <a:r>
              <a:rPr lang="en-US" dirty="0" err="1" smtClean="0"/>
              <a:t>tabah</a:t>
            </a:r>
            <a:r>
              <a:rPr lang="en-US" dirty="0" smtClean="0"/>
              <a:t> </a:t>
            </a:r>
            <a:r>
              <a:rPr lang="en-US" dirty="0" err="1" smtClean="0"/>
              <a:t>mengharungi</a:t>
            </a:r>
            <a:r>
              <a:rPr lang="en-US" dirty="0" smtClean="0"/>
              <a:t> </a:t>
            </a:r>
            <a:r>
              <a:rPr lang="en-US" dirty="0" err="1" smtClean="0"/>
              <a:t>susah</a:t>
            </a:r>
            <a:r>
              <a:rPr lang="en-US" dirty="0" smtClean="0"/>
              <a:t> </a:t>
            </a:r>
            <a:r>
              <a:rPr lang="en-US" dirty="0" err="1" smtClean="0"/>
              <a:t>payah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haruslah</a:t>
            </a:r>
            <a:r>
              <a:rPr lang="en-US" dirty="0" smtClean="0"/>
              <a:t> </a:t>
            </a:r>
            <a:r>
              <a:rPr lang="en-US" dirty="0" err="1" smtClean="0"/>
              <a:t>rajin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rezeki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perlulah</a:t>
            </a:r>
            <a:r>
              <a:rPr lang="en-US" dirty="0" smtClean="0"/>
              <a:t> </a:t>
            </a:r>
            <a:r>
              <a:rPr lang="en-US" dirty="0" err="1" smtClean="0"/>
              <a:t>bersungguh-sungguh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perkara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patutlah</a:t>
            </a:r>
            <a:r>
              <a:rPr lang="en-US" dirty="0" smtClean="0"/>
              <a:t> </a:t>
            </a:r>
            <a:r>
              <a:rPr lang="en-US" dirty="0" err="1" smtClean="0"/>
              <a:t>menghargai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bapa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Kita </a:t>
            </a:r>
            <a:r>
              <a:rPr lang="fi-FI" dirty="0" smtClean="0"/>
              <a:t>mestilah bijak merebut peluang demi kemajuan.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janganlah</a:t>
            </a:r>
            <a:r>
              <a:rPr lang="en-US" dirty="0" smtClean="0"/>
              <a:t>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hina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A60543-C42B-48F4-8335-7786B2167DA0}" type="datetime1">
              <a:rPr lang="en-US" smtClean="0"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Cerpen - Legasi Tapai Ubi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</TotalTime>
  <Words>943</Words>
  <Application>Microsoft Office PowerPoint</Application>
  <PresentationFormat>On-screen Show (4:3)</PresentationFormat>
  <Paragraphs>149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CERPEN LEGASI TAPAI UBI</vt:lpstr>
      <vt:lpstr>Sinopsis </vt:lpstr>
      <vt:lpstr>Sinopsis </vt:lpstr>
      <vt:lpstr>Sinopsis </vt:lpstr>
      <vt:lpstr>Tema &amp; Persoalan</vt:lpstr>
      <vt:lpstr>Watak &amp; Perwatakan</vt:lpstr>
      <vt:lpstr>Watak &amp; Perwatakan</vt:lpstr>
      <vt:lpstr>Watak &amp; Perwatakan</vt:lpstr>
      <vt:lpstr>Plot</vt:lpstr>
      <vt:lpstr>Plot </vt:lpstr>
      <vt:lpstr>Plot </vt:lpstr>
      <vt:lpstr>Plot </vt:lpstr>
      <vt:lpstr>Gaya Bahasa</vt:lpstr>
      <vt:lpstr>Latar</vt:lpstr>
      <vt:lpstr>Latar </vt:lpstr>
      <vt:lpstr>Nilai &amp; Pengajaran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CERPEN LEGASI TAPAI UBI</dc:title>
  <dc:creator>Izzat Hakim Ismail</dc:creator>
  <cp:lastModifiedBy>User</cp:lastModifiedBy>
  <cp:revision>6</cp:revision>
  <dcterms:created xsi:type="dcterms:W3CDTF">2006-08-16T00:00:00Z</dcterms:created>
  <dcterms:modified xsi:type="dcterms:W3CDTF">2018-05-17T08:31:11Z</dcterms:modified>
</cp:coreProperties>
</file>