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92AF6-2A37-48E6-92C2-0E747723CB07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47328-D96F-43CC-9D5E-D7E52F4762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0D3AFC-8312-4E64-B4B6-0C3729423017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31625A3-CF3A-4432-92B0-BAC89317DB6B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13E4-C2C7-490C-95F2-13391C5E2CAA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7B6C-F65C-4A74-8FAA-8EFE3F179466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EAAB8F-A3BE-487E-AA4E-EC4000357F7F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C7B-1FF8-459F-AF04-851B5677298E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14B4832-E6BB-4711-9842-3B080121050C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479F45A-6282-49A7-94F1-443EF6651937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7A86-30FB-4ACE-962B-D5DAFFDB964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4E6F-DEFA-4D0A-A4C3-67392BCD935D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0C8774-CE61-4B68-AD14-8A2BBF0C2439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komsas.blogsp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SAJAK</a:t>
            </a:r>
            <a:br>
              <a:rPr lang="en-US" dirty="0" smtClean="0"/>
            </a:br>
            <a:r>
              <a:rPr lang="en-US" dirty="0" smtClean="0"/>
              <a:t>KIJANG YANG LELAH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© HAK CIPTA TERPELIHARA</a:t>
            </a:r>
          </a:p>
          <a:p>
            <a:r>
              <a:rPr lang="en-US" dirty="0" smtClean="0">
                <a:hlinkClick r:id="rId2"/>
              </a:rPr>
              <a:t>www.kkomsas.blogspot.com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C4AF-AA7F-4E9B-9F5F-414BEF90756A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Maksud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seekor</a:t>
            </a:r>
            <a:r>
              <a:rPr lang="en-US" dirty="0" smtClean="0"/>
              <a:t> </a:t>
            </a:r>
            <a:r>
              <a:rPr lang="en-US" dirty="0" err="1" smtClean="0"/>
              <a:t>kijang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yang </a:t>
            </a:r>
            <a:r>
              <a:rPr lang="en-US" dirty="0" err="1" smtClean="0"/>
              <a:t>berasakan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mudanya</a:t>
            </a:r>
            <a:r>
              <a:rPr lang="en-US" dirty="0" smtClean="0"/>
              <a:t> yang </a:t>
            </a:r>
            <a:r>
              <a:rPr lang="en-US" dirty="0" err="1" smtClean="0"/>
              <a:t>gagah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berkuasa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v-SE" dirty="0" smtClean="0"/>
              <a:t>Ketika itu sang kijang berasa sangat sedih dan resah.</a:t>
            </a:r>
          </a:p>
          <a:p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dalamannya</a:t>
            </a:r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hilang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yang </a:t>
            </a:r>
            <a:r>
              <a:rPr lang="en-US" dirty="0" err="1" smtClean="0"/>
              <a:t>tinggal</a:t>
            </a:r>
            <a:r>
              <a:rPr lang="en-US" dirty="0" smtClean="0"/>
              <a:t> </a:t>
            </a:r>
            <a:r>
              <a:rPr lang="en-US" dirty="0" err="1" smtClean="0"/>
              <a:t>hanyalah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RANGKAP 1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RANGKAP 2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Maksud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7B6C-F65C-4A74-8FAA-8EFE3F179466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sang </a:t>
            </a:r>
            <a:r>
              <a:rPr lang="en-US" dirty="0" err="1" smtClean="0"/>
              <a:t>kijang</a:t>
            </a:r>
            <a:r>
              <a:rPr lang="en-US" dirty="0" smtClean="0"/>
              <a:t>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r>
              <a:rPr lang="en-US" dirty="0" err="1" smtClean="0"/>
              <a:t>membina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smtClean="0"/>
              <a:t>menghabiskan</a:t>
            </a:r>
            <a:r>
              <a:rPr lang="en-US" dirty="0" smtClean="0"/>
              <a:t> </a:t>
            </a:r>
            <a:r>
              <a:rPr lang="en-US" dirty="0" err="1" smtClean="0"/>
              <a:t>sisa-sisa</a:t>
            </a:r>
            <a:r>
              <a:rPr lang="en-US" dirty="0" smtClean="0"/>
              <a:t> </a:t>
            </a:r>
            <a:r>
              <a:rPr lang="en-US" dirty="0" err="1" smtClean="0"/>
              <a:t>hidupnya</a:t>
            </a:r>
            <a:r>
              <a:rPr lang="en-US" dirty="0" smtClean="0"/>
              <a:t>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berasa</a:t>
            </a:r>
            <a:r>
              <a:rPr lang="en-US" dirty="0" smtClean="0"/>
              <a:t> </a:t>
            </a:r>
            <a:r>
              <a:rPr lang="en-US" dirty="0" err="1" smtClean="0"/>
              <a:t>serik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berdaya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keinginannya</a:t>
            </a:r>
            <a:r>
              <a:rPr lang="en-US" dirty="0" smtClean="0"/>
              <a:t> </a:t>
            </a:r>
            <a:r>
              <a:rPr lang="en-US" dirty="0" err="1" smtClean="0"/>
              <a:t>terhalang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n-NO" dirty="0" smtClean="0"/>
              <a:t>Sang kijang tetap berhati-hati kerana takut tersadung akar dan </a:t>
            </a:r>
            <a:r>
              <a:rPr lang="en-US" dirty="0" err="1" smtClean="0"/>
              <a:t>terkena</a:t>
            </a:r>
            <a:r>
              <a:rPr lang="en-US" dirty="0" smtClean="0"/>
              <a:t> </a:t>
            </a:r>
            <a:r>
              <a:rPr lang="en-US" dirty="0" err="1" smtClean="0"/>
              <a:t>jerat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Biarpun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yang </a:t>
            </a:r>
            <a:r>
              <a:rPr lang="en-US" dirty="0" err="1" smtClean="0"/>
              <a:t>lemah</a:t>
            </a:r>
            <a:r>
              <a:rPr lang="en-US" dirty="0" smtClean="0"/>
              <a:t>, sang </a:t>
            </a:r>
            <a:r>
              <a:rPr lang="en-US" dirty="0" err="1" smtClean="0"/>
              <a:t>kijang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perjalanannya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hutan</a:t>
            </a:r>
            <a:r>
              <a:rPr lang="en-US" dirty="0" smtClean="0"/>
              <a:t> </a:t>
            </a:r>
            <a:r>
              <a:rPr lang="sv-SE" dirty="0" smtClean="0"/>
              <a:t>tebal tersebut. Namun jauh di sudut hatinya, sang kijang telah </a:t>
            </a:r>
            <a:r>
              <a:rPr lang="en-US" dirty="0" err="1" smtClean="0"/>
              <a:t>menanam</a:t>
            </a:r>
            <a:r>
              <a:rPr lang="en-US" dirty="0" smtClean="0"/>
              <a:t> </a:t>
            </a:r>
            <a:r>
              <a:rPr lang="en-US" dirty="0" err="1" smtClean="0"/>
              <a:t>tekad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melangkah</a:t>
            </a:r>
            <a:r>
              <a:rPr lang="en-US" dirty="0" smtClean="0"/>
              <a:t>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halangan</a:t>
            </a:r>
            <a:r>
              <a:rPr lang="en-US" dirty="0" smtClean="0"/>
              <a:t> </a:t>
            </a:r>
            <a:r>
              <a:rPr lang="en-US" dirty="0" err="1" smtClean="0"/>
              <a:t>menantinya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fikiran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kewarasannya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RANGKAP 3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RANGKAP 4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Keperitan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seekor</a:t>
            </a:r>
            <a:r>
              <a:rPr lang="en-US" dirty="0" smtClean="0"/>
              <a:t> </a:t>
            </a:r>
            <a:r>
              <a:rPr lang="en-US" dirty="0" err="1" smtClean="0"/>
              <a:t>kijang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mengharungi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habitatnya</a:t>
            </a:r>
            <a:r>
              <a:rPr lang="en-US" dirty="0" smtClean="0"/>
              <a:t>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musnah</a:t>
            </a:r>
            <a:r>
              <a:rPr lang="en-US" dirty="0" smtClean="0"/>
              <a:t>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penebangan</a:t>
            </a:r>
            <a:r>
              <a:rPr lang="en-US" dirty="0" smtClean="0"/>
              <a:t> </a:t>
            </a:r>
            <a:r>
              <a:rPr lang="en-US" dirty="0" err="1" smtClean="0"/>
              <a:t>pokok-pokok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hutan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Persoalan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Ketabahan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Kecekalan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hari-hari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berhati-hati</a:t>
            </a:r>
            <a:r>
              <a:rPr lang="en-US" dirty="0" smtClean="0"/>
              <a:t>/</a:t>
            </a:r>
            <a:r>
              <a:rPr lang="en-US" dirty="0" err="1" smtClean="0"/>
              <a:t>berjaga-jaga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menjalani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ciptaan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selesa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muka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Kerakusan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sanggup</a:t>
            </a:r>
            <a:r>
              <a:rPr lang="en-US" dirty="0" smtClean="0"/>
              <a:t> </a:t>
            </a:r>
            <a:r>
              <a:rPr lang="en-US" dirty="0" err="1" smtClean="0"/>
              <a:t>memusnahkan</a:t>
            </a:r>
            <a:r>
              <a:rPr lang="en-US" dirty="0" smtClean="0"/>
              <a:t> </a:t>
            </a:r>
            <a:r>
              <a:rPr lang="en-US" dirty="0" err="1" smtClean="0"/>
              <a:t>hutan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fizikal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mental </a:t>
            </a:r>
            <a:r>
              <a:rPr lang="en-US" dirty="0" err="1" smtClean="0"/>
              <a:t>amat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yang </a:t>
            </a:r>
            <a:r>
              <a:rPr lang="en-US" dirty="0" err="1" smtClean="0"/>
              <a:t>penuh</a:t>
            </a:r>
            <a:r>
              <a:rPr lang="en-US" dirty="0" smtClean="0"/>
              <a:t> </a:t>
            </a:r>
            <a:r>
              <a:rPr lang="en-US" dirty="0" err="1" smtClean="0"/>
              <a:t>cabaran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Kewarasan</a:t>
            </a:r>
            <a:r>
              <a:rPr lang="en-US" dirty="0" smtClean="0"/>
              <a:t>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yang </a:t>
            </a:r>
            <a:r>
              <a:rPr lang="en-US" dirty="0" err="1" smtClean="0"/>
              <a:t>penuh</a:t>
            </a:r>
            <a:r>
              <a:rPr lang="en-US" dirty="0" smtClean="0"/>
              <a:t> </a:t>
            </a:r>
            <a:r>
              <a:rPr lang="en-US" dirty="0" err="1" smtClean="0"/>
              <a:t>mencabar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&amp; 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None/>
            </a:pPr>
            <a:r>
              <a:rPr lang="en-US" b="1" dirty="0" smtClean="0"/>
              <a:t>BENTUK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Bebas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rangkap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rangkap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baris</a:t>
            </a:r>
            <a:r>
              <a:rPr lang="en-US" dirty="0" smtClean="0"/>
              <a:t> yang  </a:t>
            </a:r>
            <a:r>
              <a:rPr lang="en-US" dirty="0" err="1" smtClean="0"/>
              <a:t>berbeza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perkataan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baris</a:t>
            </a:r>
            <a:r>
              <a:rPr lang="en-US" dirty="0" smtClean="0"/>
              <a:t> - 2 </a:t>
            </a:r>
            <a:r>
              <a:rPr lang="en-US" dirty="0" err="1" smtClean="0"/>
              <a:t>hingga</a:t>
            </a:r>
            <a:r>
              <a:rPr lang="en-US" dirty="0" smtClean="0"/>
              <a:t> 7 </a:t>
            </a:r>
            <a:r>
              <a:rPr lang="en-US" dirty="0" err="1" smtClean="0"/>
              <a:t>patah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suku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- 4 - 17 </a:t>
            </a:r>
            <a:r>
              <a:rPr lang="en-US" dirty="0" err="1" smtClean="0"/>
              <a:t>suku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Rima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– </a:t>
            </a:r>
            <a:r>
              <a:rPr lang="en-US" dirty="0" err="1" smtClean="0"/>
              <a:t>bebas</a:t>
            </a:r>
            <a:endParaRPr lang="en-US" dirty="0" smtClean="0"/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None/>
            </a:pPr>
            <a:r>
              <a:rPr lang="en-US" b="1" dirty="0" smtClean="0"/>
              <a:t>NADA</a:t>
            </a:r>
          </a:p>
          <a:p>
            <a:pPr marL="457200" indent="-457200">
              <a:buNone/>
            </a:pPr>
            <a:r>
              <a:rPr lang="en-US" dirty="0" err="1" smtClean="0"/>
              <a:t>Melankolik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Gaya </a:t>
            </a:r>
            <a:r>
              <a:rPr lang="en-US" dirty="0" err="1" smtClean="0"/>
              <a:t>Bahasa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 smtClean="0"/>
              <a:t>Aliterasi</a:t>
            </a:r>
            <a:endParaRPr lang="en-US" b="1" dirty="0" smtClean="0"/>
          </a:p>
          <a:p>
            <a:pPr lvl="1"/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r>
              <a:rPr lang="en-US" dirty="0" err="1" smtClean="0"/>
              <a:t>bang</a:t>
            </a:r>
            <a:r>
              <a:rPr lang="en-US" b="1" u="sng" dirty="0" err="1" smtClean="0"/>
              <a:t>k</a:t>
            </a:r>
            <a:r>
              <a:rPr lang="en-US" dirty="0" err="1" smtClean="0"/>
              <a:t>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b="1" u="sng" dirty="0" err="1" smtClean="0"/>
              <a:t>k</a:t>
            </a:r>
            <a:r>
              <a:rPr lang="en-US" dirty="0" err="1" smtClean="0"/>
              <a:t>e</a:t>
            </a:r>
            <a:r>
              <a:rPr lang="en-US" b="1" u="sng" dirty="0" err="1" smtClean="0"/>
              <a:t>k</a:t>
            </a:r>
            <a:r>
              <a:rPr lang="en-US" dirty="0" err="1" smtClean="0"/>
              <a:t>uatan</a:t>
            </a:r>
            <a:r>
              <a:rPr lang="en-US" dirty="0" smtClean="0"/>
              <a:t> </a:t>
            </a:r>
            <a:r>
              <a:rPr lang="en-US" b="1" u="sng" dirty="0" smtClean="0"/>
              <a:t>k</a:t>
            </a:r>
            <a:r>
              <a:rPr lang="en-US" dirty="0" smtClean="0"/>
              <a:t>a</a:t>
            </a:r>
            <a:r>
              <a:rPr lang="en-US" b="1" u="sng" dirty="0" smtClean="0"/>
              <a:t>k</a:t>
            </a:r>
            <a:r>
              <a:rPr lang="en-US" dirty="0" smtClean="0"/>
              <a:t>i. (</a:t>
            </a:r>
            <a:r>
              <a:rPr lang="en-US" dirty="0" err="1" smtClean="0"/>
              <a:t>konsonan</a:t>
            </a:r>
            <a:r>
              <a:rPr lang="en-US" dirty="0" smtClean="0"/>
              <a:t> k)</a:t>
            </a:r>
            <a:r>
              <a:rPr lang="en-US" b="1" dirty="0" err="1" smtClean="0"/>
              <a:t>Asonansi</a:t>
            </a:r>
            <a:r>
              <a:rPr lang="en-US" dirty="0" smtClean="0"/>
              <a:t> </a:t>
            </a:r>
          </a:p>
          <a:p>
            <a:pPr lvl="1"/>
            <a:r>
              <a:rPr lang="en-US" dirty="0" err="1" smtClean="0"/>
              <a:t>Seakan</a:t>
            </a:r>
            <a:r>
              <a:rPr lang="en-US" dirty="0" smtClean="0"/>
              <a:t> </a:t>
            </a:r>
            <a:r>
              <a:rPr lang="en-US" dirty="0" err="1" smtClean="0"/>
              <a:t>d</a:t>
            </a:r>
            <a:r>
              <a:rPr lang="en-US" b="1" u="sng" dirty="0" err="1" smtClean="0"/>
              <a:t>i</a:t>
            </a:r>
            <a:r>
              <a:rPr lang="en-US" dirty="0" err="1" smtClean="0"/>
              <a:t>belenggu</a:t>
            </a:r>
            <a:r>
              <a:rPr lang="en-US" dirty="0" smtClean="0"/>
              <a:t> </a:t>
            </a:r>
            <a:r>
              <a:rPr lang="en-US" dirty="0" err="1" smtClean="0"/>
              <a:t>set</a:t>
            </a:r>
            <a:r>
              <a:rPr lang="en-US" b="1" u="sng" dirty="0" err="1" smtClean="0"/>
              <a:t>i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b="1" u="sng" dirty="0" err="1" smtClean="0"/>
              <a:t>i</a:t>
            </a:r>
            <a:r>
              <a:rPr lang="en-US" dirty="0" err="1" smtClean="0"/>
              <a:t>nc</a:t>
            </a:r>
            <a:r>
              <a:rPr lang="en-US" b="1" u="sng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</a:t>
            </a:r>
            <a:r>
              <a:rPr lang="en-US" b="1" u="sng" dirty="0" err="1" smtClean="0"/>
              <a:t>i</a:t>
            </a:r>
            <a:r>
              <a:rPr lang="en-US" dirty="0" err="1" smtClean="0"/>
              <a:t>wa</a:t>
            </a:r>
            <a:r>
              <a:rPr lang="en-US" dirty="0" smtClean="0"/>
              <a:t>. (</a:t>
            </a:r>
            <a:r>
              <a:rPr lang="en-US" dirty="0" err="1" smtClean="0"/>
              <a:t>vokal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err="1" smtClean="0"/>
              <a:t>Ketik</a:t>
            </a:r>
            <a:r>
              <a:rPr lang="en-US" b="1" u="sng" dirty="0" err="1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temul</a:t>
            </a:r>
            <a:r>
              <a:rPr lang="en-US" b="1" u="sng" dirty="0" err="1" smtClean="0"/>
              <a:t>a</a:t>
            </a:r>
            <a:r>
              <a:rPr lang="en-US" dirty="0" err="1" smtClean="0"/>
              <a:t>ng</a:t>
            </a:r>
            <a:r>
              <a:rPr lang="en-US" dirty="0" smtClean="0"/>
              <a:t> </a:t>
            </a:r>
            <a:r>
              <a:rPr lang="en-US" dirty="0" err="1" smtClean="0"/>
              <a:t>kudr</a:t>
            </a:r>
            <a:r>
              <a:rPr lang="en-US" b="1" u="sng" dirty="0" err="1" smtClean="0"/>
              <a:t>a</a:t>
            </a:r>
            <a:r>
              <a:rPr lang="en-US" dirty="0" err="1" smtClean="0"/>
              <a:t>tny</a:t>
            </a:r>
            <a:r>
              <a:rPr lang="en-US" b="1" u="sng" dirty="0" err="1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berget</a:t>
            </a:r>
            <a:r>
              <a:rPr lang="en-US" b="1" u="sng" dirty="0" err="1" smtClean="0"/>
              <a:t>a</a:t>
            </a:r>
            <a:r>
              <a:rPr lang="en-US" dirty="0" err="1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teng</a:t>
            </a:r>
            <a:r>
              <a:rPr lang="en-US" b="1" u="sng" dirty="0" err="1" smtClean="0"/>
              <a:t>a</a:t>
            </a:r>
            <a:r>
              <a:rPr lang="en-US" dirty="0" err="1" smtClean="0"/>
              <a:t>h</a:t>
            </a:r>
            <a:r>
              <a:rPr lang="en-US" dirty="0" smtClean="0"/>
              <a:t> </a:t>
            </a:r>
            <a:r>
              <a:rPr lang="en-US" dirty="0" err="1" smtClean="0"/>
              <a:t>rimb</a:t>
            </a:r>
            <a:r>
              <a:rPr lang="en-US" b="1" u="sng" dirty="0" err="1" smtClean="0"/>
              <a:t>a</a:t>
            </a:r>
            <a:r>
              <a:rPr lang="en-US" dirty="0" smtClean="0"/>
              <a:t>. (</a:t>
            </a:r>
            <a:r>
              <a:rPr lang="en-US" dirty="0" err="1" smtClean="0"/>
              <a:t>vokal</a:t>
            </a:r>
            <a:r>
              <a:rPr lang="en-US" dirty="0" smtClean="0"/>
              <a:t> a)</a:t>
            </a:r>
          </a:p>
          <a:p>
            <a:r>
              <a:rPr lang="en-US" b="1" dirty="0" err="1" smtClean="0"/>
              <a:t>Personifikasi</a:t>
            </a:r>
            <a:endParaRPr lang="en-US" dirty="0" smtClean="0"/>
          </a:p>
          <a:p>
            <a:pPr lvl="1"/>
            <a:r>
              <a:rPr lang="en-US" dirty="0" err="1" smtClean="0"/>
              <a:t>Sebak</a:t>
            </a:r>
            <a:r>
              <a:rPr lang="en-US" dirty="0" smtClean="0"/>
              <a:t> </a:t>
            </a:r>
            <a:r>
              <a:rPr lang="en-US" dirty="0" err="1" smtClean="0"/>
              <a:t>menyentap</a:t>
            </a:r>
            <a:r>
              <a:rPr lang="en-US" dirty="0" smtClean="0"/>
              <a:t> </a:t>
            </a:r>
            <a:r>
              <a:rPr lang="en-US" dirty="0" err="1" smtClean="0"/>
              <a:t>dahan</a:t>
            </a:r>
            <a:r>
              <a:rPr lang="en-US" dirty="0" smtClean="0"/>
              <a:t> </a:t>
            </a:r>
            <a:r>
              <a:rPr lang="en-US" dirty="0" err="1" smtClean="0"/>
              <a:t>kalbu</a:t>
            </a:r>
            <a:endParaRPr lang="en-US" dirty="0" smtClean="0"/>
          </a:p>
          <a:p>
            <a:pPr lvl="1"/>
            <a:r>
              <a:rPr lang="en-US" dirty="0" err="1" smtClean="0"/>
              <a:t>Menghambat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bersisa</a:t>
            </a:r>
            <a:endParaRPr lang="en-US" dirty="0" smtClean="0"/>
          </a:p>
          <a:p>
            <a:r>
              <a:rPr lang="en-US" b="1" dirty="0" err="1" smtClean="0"/>
              <a:t>Metafora</a:t>
            </a:r>
            <a:endParaRPr lang="en-US" b="1" dirty="0" smtClean="0"/>
          </a:p>
          <a:p>
            <a:pPr lvl="1"/>
            <a:r>
              <a:rPr lang="en-US" dirty="0" err="1" smtClean="0"/>
              <a:t>dahan</a:t>
            </a:r>
            <a:r>
              <a:rPr lang="en-US" dirty="0" smtClean="0"/>
              <a:t> </a:t>
            </a:r>
            <a:r>
              <a:rPr lang="en-US" dirty="0" err="1" smtClean="0"/>
              <a:t>kalbu</a:t>
            </a:r>
            <a:r>
              <a:rPr lang="en-US" dirty="0" smtClean="0"/>
              <a:t>, </a:t>
            </a:r>
            <a:r>
              <a:rPr lang="en-US" dirty="0" err="1" smtClean="0"/>
              <a:t>dedaun</a:t>
            </a:r>
            <a:r>
              <a:rPr lang="en-US" dirty="0" smtClean="0"/>
              <a:t> </a:t>
            </a:r>
            <a:r>
              <a:rPr lang="en-US" dirty="0" err="1" smtClean="0"/>
              <a:t>resah</a:t>
            </a:r>
            <a:r>
              <a:rPr lang="en-US" dirty="0" smtClean="0"/>
              <a:t>, </a:t>
            </a:r>
            <a:r>
              <a:rPr lang="en-US" dirty="0" err="1" smtClean="0"/>
              <a:t>pepohon</a:t>
            </a:r>
            <a:r>
              <a:rPr lang="en-US" dirty="0" smtClean="0"/>
              <a:t> </a:t>
            </a:r>
            <a:r>
              <a:rPr lang="en-US" dirty="0" err="1" smtClean="0"/>
              <a:t>batin</a:t>
            </a:r>
            <a:r>
              <a:rPr lang="en-US" dirty="0" smtClean="0"/>
              <a:t>, </a:t>
            </a:r>
            <a:r>
              <a:rPr lang="en-US" dirty="0" err="1" smtClean="0"/>
              <a:t>perdu</a:t>
            </a:r>
            <a:r>
              <a:rPr lang="en-US" dirty="0" smtClean="0"/>
              <a:t> </a:t>
            </a:r>
            <a:r>
              <a:rPr lang="en-US" dirty="0" err="1" smtClean="0"/>
              <a:t>harap</a:t>
            </a:r>
            <a:r>
              <a:rPr lang="en-US" dirty="0" smtClean="0"/>
              <a:t>, </a:t>
            </a:r>
            <a:r>
              <a:rPr lang="en-US" dirty="0" err="1" smtClean="0"/>
              <a:t>temulang</a:t>
            </a:r>
            <a:r>
              <a:rPr lang="en-US" dirty="0" smtClean="0"/>
              <a:t> </a:t>
            </a:r>
            <a:r>
              <a:rPr lang="en-US" dirty="0" err="1" smtClean="0"/>
              <a:t>kudrat</a:t>
            </a:r>
            <a:endParaRPr lang="en-US" dirty="0" smtClean="0"/>
          </a:p>
          <a:p>
            <a:r>
              <a:rPr lang="en-US" b="1" dirty="0" err="1" smtClean="0"/>
              <a:t>Inversi</a:t>
            </a:r>
            <a:endParaRPr lang="en-US" b="1" dirty="0" smtClean="0"/>
          </a:p>
          <a:p>
            <a:pPr lvl="1"/>
            <a:r>
              <a:rPr lang="en-US" dirty="0" err="1" smtClean="0"/>
              <a:t>Diredah</a:t>
            </a:r>
            <a:r>
              <a:rPr lang="en-US" dirty="0" smtClean="0"/>
              <a:t> </a:t>
            </a:r>
            <a:r>
              <a:rPr lang="en-US" dirty="0" err="1" smtClean="0"/>
              <a:t>belantara</a:t>
            </a:r>
            <a:r>
              <a:rPr lang="en-US" dirty="0" smtClean="0"/>
              <a:t> yang </a:t>
            </a:r>
            <a:r>
              <a:rPr lang="en-US" dirty="0" err="1" smtClean="0"/>
              <a:t>mula</a:t>
            </a:r>
            <a:r>
              <a:rPr lang="en-US" dirty="0" smtClean="0"/>
              <a:t> </a:t>
            </a:r>
            <a:r>
              <a:rPr lang="en-US" dirty="0" err="1" smtClean="0"/>
              <a:t>teduh</a:t>
            </a:r>
            <a:endParaRPr lang="en-US" dirty="0" smtClean="0"/>
          </a:p>
          <a:p>
            <a:r>
              <a:rPr lang="en-US" b="1" dirty="0" err="1" smtClean="0"/>
              <a:t>Hiperbola</a:t>
            </a:r>
            <a:endParaRPr lang="en-US" b="1" dirty="0" smtClean="0"/>
          </a:p>
          <a:p>
            <a:pPr lvl="1"/>
            <a:r>
              <a:rPr lang="en-US" dirty="0" err="1" smtClean="0"/>
              <a:t>Suara</a:t>
            </a:r>
            <a:r>
              <a:rPr lang="en-US" dirty="0" smtClean="0"/>
              <a:t> </a:t>
            </a:r>
            <a:r>
              <a:rPr lang="en-US" dirty="0" err="1" smtClean="0"/>
              <a:t>nyaringnya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gah</a:t>
            </a:r>
            <a:r>
              <a:rPr lang="en-US" dirty="0" smtClean="0"/>
              <a:t> </a:t>
            </a:r>
            <a:r>
              <a:rPr lang="en-US" dirty="0" err="1" smtClean="0"/>
              <a:t>bergema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Kata</a:t>
            </a:r>
            <a:r>
              <a:rPr lang="en-US" b="1" dirty="0" smtClean="0"/>
              <a:t> </a:t>
            </a:r>
            <a:r>
              <a:rPr lang="en-US" b="1" dirty="0" err="1" smtClean="0"/>
              <a:t>ganda</a:t>
            </a:r>
            <a:endParaRPr lang="en-US" b="1" dirty="0" smtClean="0"/>
          </a:p>
          <a:p>
            <a:pPr lvl="1"/>
            <a:r>
              <a:rPr lang="en-US" dirty="0" err="1" smtClean="0"/>
              <a:t>berhati-hati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Ketabahan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Kecekalan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Waspada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Dedikasi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Rasional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Kesederhanaan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Keikhlasan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Bijaksana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mestilah</a:t>
            </a:r>
            <a:r>
              <a:rPr lang="en-US" dirty="0" smtClean="0"/>
              <a:t> </a:t>
            </a:r>
            <a:r>
              <a:rPr lang="en-US" dirty="0" err="1" smtClean="0"/>
              <a:t>tabah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cabaran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dugaan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perlulah</a:t>
            </a:r>
            <a:r>
              <a:rPr lang="en-US" dirty="0" smtClean="0"/>
              <a:t> </a:t>
            </a:r>
            <a:r>
              <a:rPr lang="en-US" dirty="0" err="1" smtClean="0"/>
              <a:t>cekal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menghabiskan</a:t>
            </a:r>
            <a:r>
              <a:rPr lang="en-US" dirty="0" smtClean="0"/>
              <a:t> </a:t>
            </a:r>
            <a:r>
              <a:rPr lang="en-US" dirty="0" err="1" smtClean="0"/>
              <a:t>sisa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sewajarnya</a:t>
            </a:r>
            <a:r>
              <a:rPr lang="en-US" dirty="0" smtClean="0"/>
              <a:t> </a:t>
            </a:r>
            <a:r>
              <a:rPr lang="en-US" dirty="0" err="1" smtClean="0"/>
              <a:t>mengamalkan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berhati-hati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perkara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mestilah</a:t>
            </a:r>
            <a:r>
              <a:rPr lang="en-US" dirty="0" smtClean="0"/>
              <a:t> </a:t>
            </a:r>
            <a:r>
              <a:rPr lang="en-US" dirty="0" err="1" smtClean="0"/>
              <a:t>bersungguh-sungguh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perkara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menindas</a:t>
            </a:r>
            <a:r>
              <a:rPr lang="en-US" dirty="0" smtClean="0"/>
              <a:t> </a:t>
            </a:r>
            <a:r>
              <a:rPr lang="en-US" dirty="0" err="1" smtClean="0"/>
              <a:t>mana-mana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kewarasan</a:t>
            </a:r>
            <a:r>
              <a:rPr lang="en-US" dirty="0" smtClean="0"/>
              <a:t>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fikiran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sebarang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perlulah</a:t>
            </a:r>
            <a:r>
              <a:rPr lang="en-US" dirty="0" smtClean="0"/>
              <a:t> </a:t>
            </a:r>
            <a:r>
              <a:rPr lang="en-US" dirty="0" err="1" smtClean="0"/>
              <a:t>menyeimbangkan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penjagaan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r>
              <a:rPr lang="en-US" dirty="0" smtClean="0"/>
              <a:t> agar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memusnahkan</a:t>
            </a:r>
            <a:r>
              <a:rPr lang="en-US" dirty="0" smtClean="0"/>
              <a:t> habitat </a:t>
            </a:r>
            <a:r>
              <a:rPr lang="en-US" dirty="0" err="1" smtClean="0"/>
              <a:t>haiwan</a:t>
            </a:r>
            <a:r>
              <a:rPr lang="en-US" dirty="0" smtClean="0"/>
              <a:t> liar.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mestilah</a:t>
            </a:r>
            <a:r>
              <a:rPr lang="en-US" dirty="0" smtClean="0"/>
              <a:t> </a:t>
            </a:r>
            <a:r>
              <a:rPr lang="en-US" dirty="0" err="1" smtClean="0"/>
              <a:t>reda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takdir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yang </a:t>
            </a:r>
            <a:r>
              <a:rPr lang="en-US" dirty="0" err="1" smtClean="0"/>
              <a:t>ikhlas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Kita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bijak</a:t>
            </a:r>
            <a:r>
              <a:rPr lang="en-US" dirty="0" smtClean="0"/>
              <a:t> </a:t>
            </a:r>
            <a:r>
              <a:rPr lang="en-US" dirty="0" err="1" smtClean="0"/>
              <a:t>menangani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yang </a:t>
            </a:r>
            <a:r>
              <a:rPr lang="en-US" dirty="0" err="1" smtClean="0"/>
              <a:t>menimpa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5270F7-EFBF-4915-9B21-323F24094975}" type="datetime1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Sajak - Kijang Yang Lelah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421</Words>
  <Application>Microsoft Office PowerPoint</Application>
  <PresentationFormat>On-screen Show (4:3)</PresentationFormat>
  <Paragraphs>95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SAJAK KIJANG YANG LELAH</vt:lpstr>
      <vt:lpstr>Maksud</vt:lpstr>
      <vt:lpstr>Maksud </vt:lpstr>
      <vt:lpstr>Tema</vt:lpstr>
      <vt:lpstr>Persoalan </vt:lpstr>
      <vt:lpstr>Bentuk &amp; Nada</vt:lpstr>
      <vt:lpstr>Gaya Bahasa</vt:lpstr>
      <vt:lpstr>Nilai </vt:lpstr>
      <vt:lpstr>Pengajaran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SAJAK KIJANG YANG LELAH</dc:title>
  <dc:creator>Izzat Hakim Ismail</dc:creator>
  <cp:lastModifiedBy>User</cp:lastModifiedBy>
  <cp:revision>3</cp:revision>
  <dcterms:created xsi:type="dcterms:W3CDTF">2006-08-16T00:00:00Z</dcterms:created>
  <dcterms:modified xsi:type="dcterms:W3CDTF">2018-05-17T08:17:31Z</dcterms:modified>
</cp:coreProperties>
</file>