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73" r:id="rId4"/>
    <p:sldId id="27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21721-2BD0-439F-9D9D-EB55F9D7CAE0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70FE1-30DD-4CB3-A56E-232E3AEE92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17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9C68917-F80C-42FA-8D32-2101288E32E1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FA3-2636-4417-B286-D08455A4C356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93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8917-F80C-42FA-8D32-2101288E32E1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FA3-2636-4417-B286-D08455A4C35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445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8917-F80C-42FA-8D32-2101288E32E1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FA3-2636-4417-B286-D08455A4C356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44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8917-F80C-42FA-8D32-2101288E32E1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FA3-2636-4417-B286-D08455A4C35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814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8917-F80C-42FA-8D32-2101288E32E1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FA3-2636-4417-B286-D08455A4C356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84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8917-F80C-42FA-8D32-2101288E32E1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FA3-2636-4417-B286-D08455A4C35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191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8917-F80C-42FA-8D32-2101288E32E1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FA3-2636-4417-B286-D08455A4C35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229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8917-F80C-42FA-8D32-2101288E32E1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FA3-2636-4417-B286-D08455A4C35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6492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8917-F80C-42FA-8D32-2101288E32E1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FA3-2636-4417-B286-D08455A4C35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193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8917-F80C-42FA-8D32-2101288E32E1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FA3-2636-4417-B286-D08455A4C35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009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8917-F80C-42FA-8D32-2101288E32E1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FA3-2636-4417-B286-D08455A4C356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78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C68917-F80C-42FA-8D32-2101288E32E1}" type="datetimeFigureOut">
              <a:rPr lang="en-MY" smtClean="0"/>
              <a:t>5/8/2015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341FA3-2636-4417-B286-D08455A4C356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11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TEKNIK MENJAWAB SPM</a:t>
            </a:r>
            <a:br>
              <a:rPr lang="en-US" dirty="0" smtClean="0"/>
            </a:br>
            <a:r>
              <a:rPr lang="en-US" dirty="0" smtClean="0"/>
              <a:t>BAGI SOALAN KBKK &amp; KBAT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PENDIDIKAN ISLAM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59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FAKTOR KEGEMILANGAN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KEBIJAKSANAAN PEMIMPIN / PEMIMPIN YANG CEKAP.</a:t>
            </a:r>
          </a:p>
          <a:p>
            <a:pPr marL="514350" indent="-514350">
              <a:buAutoNum type="arabicPeriod"/>
            </a:pPr>
            <a:r>
              <a:rPr lang="en-US" dirty="0" smtClean="0"/>
              <a:t>KETAATAN RAKYAT PADA PEMERINTAH.</a:t>
            </a:r>
          </a:p>
          <a:p>
            <a:pPr marL="514350" indent="-514350">
              <a:buAutoNum type="arabicPeriod"/>
            </a:pPr>
            <a:r>
              <a:rPr lang="en-US" dirty="0" smtClean="0"/>
              <a:t>KETENTERAAN YANG KUAT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 FAKTOR KEJATUHAN LAWAN FAKTOR KEGEMILANGAN.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480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JASA DAN SUMBANGAN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MENGHASILKAN KITAB YANG MENJADI RUJUKAN SEHINGGA KINI.</a:t>
            </a:r>
          </a:p>
          <a:p>
            <a:pPr marL="514350" indent="-514350">
              <a:buAutoNum type="arabicPeriod"/>
            </a:pPr>
            <a:r>
              <a:rPr lang="en-US" dirty="0" smtClean="0"/>
              <a:t>MENJADI TENAGA PENGAJAR DALAM MENGEMBANGKAN ILMU PENGETAHUAN.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5263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KEISTIMEWAAN TOKOH/KITAB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TOKOH</a:t>
            </a:r>
          </a:p>
          <a:p>
            <a:pPr marL="0" indent="0">
              <a:buNone/>
            </a:pPr>
            <a:r>
              <a:rPr lang="en-US" dirty="0" smtClean="0"/>
              <a:t>* MENJADI TEMPAT RUJUKAN DALAM BIDANG …..</a:t>
            </a:r>
          </a:p>
          <a:p>
            <a:r>
              <a:rPr lang="en-US" dirty="0" smtClean="0"/>
              <a:t>MENGHAFAZ AL-QURAN @ HADIS SEJAK KECIL</a:t>
            </a:r>
          </a:p>
          <a:p>
            <a:r>
              <a:rPr lang="en-US" dirty="0" smtClean="0"/>
              <a:t>SANGGUP MERANTAU UNTUK MENUNTUT ILMU.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KITAB</a:t>
            </a:r>
          </a:p>
          <a:p>
            <a:r>
              <a:rPr lang="en-US" dirty="0" smtClean="0"/>
              <a:t>MENJADI RUJUKAN UMAT ISLAM SELURUH DUNIA.</a:t>
            </a:r>
          </a:p>
          <a:p>
            <a:r>
              <a:rPr lang="en-US" dirty="0" smtClean="0"/>
              <a:t>KANDUNGANNYA SENTIASA DIKAJI/DIHAFAZ/DIPELAJARI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0882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kbat</a:t>
            </a:r>
            <a:r>
              <a:rPr lang="en-US" dirty="0" smtClean="0"/>
              <a:t>.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TENGOK MARKAH</a:t>
            </a:r>
          </a:p>
          <a:p>
            <a:pPr marL="0" indent="0">
              <a:buNone/>
            </a:pPr>
            <a:r>
              <a:rPr lang="en-US" dirty="0" smtClean="0"/>
              <a:t>(JIKA SOALAN HENDAK 2 JAWAPAN DAN 2 MARKAH= TIDAK PERLU HURAIAN)</a:t>
            </a:r>
          </a:p>
          <a:p>
            <a:pPr marL="0" indent="0">
              <a:buNone/>
            </a:pPr>
            <a:r>
              <a:rPr lang="en-US" dirty="0" smtClean="0"/>
              <a:t>(JIKA SOALAN HENDAK 2 JAWAPAN DAN 4 MARKAH= PERLU HURAIAN)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74162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HURAIAN SELAPIS (</a:t>
            </a:r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kbat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soalan</a:t>
            </a:r>
            <a:r>
              <a:rPr lang="en-US" dirty="0" smtClean="0"/>
              <a:t> 1 </a:t>
            </a:r>
            <a:r>
              <a:rPr lang="en-US" dirty="0" err="1" smtClean="0"/>
              <a:t>isi</a:t>
            </a:r>
            <a:r>
              <a:rPr lang="en-US" dirty="0" smtClean="0"/>
              <a:t> = 2 </a:t>
            </a:r>
            <a:r>
              <a:rPr lang="en-US" dirty="0" err="1" smtClean="0"/>
              <a:t>markah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PERLU ADA = ISI (ISI) + KATA HUBUNG (KH) + HURAIAN ISI (HI)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CONTOH SOALAN:</a:t>
            </a:r>
          </a:p>
          <a:p>
            <a:pPr marL="0" indent="0">
              <a:buNone/>
            </a:pPr>
            <a:r>
              <a:rPr lang="en-US" dirty="0" smtClean="0"/>
              <a:t>TERANGKAN DUA AKIBAT PERBUATAN SIA-SIA TERHADAP REMAJA SEKOLAH.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CONTOH JAWAPAN:</a:t>
            </a:r>
          </a:p>
          <a:p>
            <a:pPr marL="0" indent="0">
              <a:buNone/>
            </a:pPr>
            <a:r>
              <a:rPr lang="en-US" dirty="0" smtClean="0"/>
              <a:t>MEMBUANG MASA (I) KERANA (KH) MELAKUKAN AKTIVITI YANG TIDAK BERFAEDAH (HI)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931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Soalan</a:t>
            </a:r>
            <a:r>
              <a:rPr lang="en-US" dirty="0" smtClean="0"/>
              <a:t>  </a:t>
            </a:r>
            <a:r>
              <a:rPr lang="en-US" dirty="0" err="1" smtClean="0"/>
              <a:t>kbat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MENGENAL CIRI-CIRI SOALAN KBAT..</a:t>
            </a:r>
          </a:p>
          <a:p>
            <a:pPr marL="0" indent="0">
              <a:buNone/>
            </a:pPr>
            <a:r>
              <a:rPr lang="en-US" dirty="0" smtClean="0"/>
              <a:t>1.   </a:t>
            </a:r>
            <a:r>
              <a:rPr lang="en-US" dirty="0" err="1" smtClean="0"/>
              <a:t>Mempunyai</a:t>
            </a:r>
            <a:r>
              <a:rPr lang="en-US" dirty="0" smtClean="0"/>
              <a:t> stimulus (</a:t>
            </a:r>
            <a:r>
              <a:rPr lang="en-US" dirty="0" err="1" smtClean="0"/>
              <a:t>penyataaan</a:t>
            </a:r>
            <a:r>
              <a:rPr lang="en-US" dirty="0" smtClean="0"/>
              <a:t>).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penyataan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  </a:t>
            </a:r>
            <a:r>
              <a:rPr lang="en-US" dirty="0" err="1" smtClean="0"/>
              <a:t>semasa</a:t>
            </a:r>
            <a:r>
              <a:rPr lang="en-US" dirty="0" smtClean="0"/>
              <a:t> @ </a:t>
            </a:r>
            <a:r>
              <a:rPr lang="en-US" dirty="0" err="1" smtClean="0"/>
              <a:t>isu</a:t>
            </a:r>
            <a:r>
              <a:rPr lang="en-US" dirty="0" smtClean="0"/>
              <a:t> @ </a:t>
            </a:r>
            <a:r>
              <a:rPr lang="en-US" dirty="0" err="1" smtClean="0"/>
              <a:t>masalah</a:t>
            </a:r>
            <a:r>
              <a:rPr lang="en-US" dirty="0" smtClean="0"/>
              <a:t> DAN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markah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4 @ 6 </a:t>
            </a:r>
            <a:r>
              <a:rPr lang="en-US" dirty="0" err="1" smtClean="0"/>
              <a:t>markah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.  DAN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(HUJAH @ BAGAIAMANA CARA @ PENDAPAT @ ALASAN @ PANDANGAN @ CONTOHI /IKTIBAR) DAN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4.  SOALAN YANG MERUJUK TERUS KEPADA KITA SEPERTI: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Hujah</a:t>
            </a:r>
            <a:r>
              <a:rPr lang="en-US" dirty="0" smtClean="0"/>
              <a:t> </a:t>
            </a:r>
            <a:r>
              <a:rPr lang="en-US" sz="3600" dirty="0" smtClean="0"/>
              <a:t>ANDA</a:t>
            </a:r>
            <a:r>
              <a:rPr lang="en-US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71890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CADANGAN KATA HUBUNG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KERANA.</a:t>
            </a:r>
          </a:p>
          <a:p>
            <a:pPr marL="514350" indent="-514350">
              <a:buAutoNum type="arabicPeriod"/>
            </a:pPr>
            <a:r>
              <a:rPr lang="en-US" dirty="0" smtClean="0"/>
              <a:t>AGAR @ SEMOGA</a:t>
            </a:r>
          </a:p>
          <a:p>
            <a:pPr marL="514350" indent="-514350">
              <a:buAutoNum type="arabicPeriod"/>
            </a:pPr>
            <a:r>
              <a:rPr lang="en-US" dirty="0" smtClean="0"/>
              <a:t>SEPERTI @ CONTOHNYA.</a:t>
            </a:r>
          </a:p>
          <a:p>
            <a:pPr marL="514350" indent="-514350">
              <a:buAutoNum type="arabicPeriod"/>
            </a:pPr>
            <a:r>
              <a:rPr lang="en-US" dirty="0" smtClean="0"/>
              <a:t>SUPAYA.</a:t>
            </a:r>
          </a:p>
          <a:p>
            <a:pPr marL="514350" indent="-514350">
              <a:buAutoNum type="arabicPeriod"/>
            </a:pPr>
            <a:r>
              <a:rPr lang="en-US" dirty="0" smtClean="0"/>
              <a:t>UNTUK.</a:t>
            </a:r>
          </a:p>
          <a:p>
            <a:pPr marL="514350" indent="-514350">
              <a:buAutoNum type="arabicPeriod"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190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HURAIAN LEBIH SELAPIS (</a:t>
            </a:r>
            <a:r>
              <a:rPr lang="en-US" dirty="0" err="1" smtClean="0"/>
              <a:t>soalan</a:t>
            </a:r>
            <a:r>
              <a:rPr lang="en-US" dirty="0" smtClean="0"/>
              <a:t> </a:t>
            </a:r>
            <a:r>
              <a:rPr lang="en-US" dirty="0" err="1" smtClean="0"/>
              <a:t>kbat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PERLU ADA=</a:t>
            </a:r>
          </a:p>
          <a:p>
            <a:pPr>
              <a:buFontTx/>
              <a:buChar char="-"/>
            </a:pPr>
            <a:r>
              <a:rPr lang="en-US" dirty="0" smtClean="0"/>
              <a:t>ISI (I) + KATA HUBUNG (KH) + HURAIAN RINGKAS (HR) +          HURAIAN LENGKAP (HL): </a:t>
            </a:r>
            <a:r>
              <a:rPr lang="en-US" dirty="0" err="1" smtClean="0"/>
              <a:t>kesan</a:t>
            </a:r>
            <a:r>
              <a:rPr lang="en-US" dirty="0" smtClean="0"/>
              <a:t> @ </a:t>
            </a:r>
            <a:r>
              <a:rPr lang="en-US" dirty="0" err="1" smtClean="0"/>
              <a:t>sebab</a:t>
            </a:r>
            <a:r>
              <a:rPr lang="en-US" dirty="0" smtClean="0"/>
              <a:t> @ </a:t>
            </a:r>
            <a:r>
              <a:rPr lang="en-US" dirty="0" err="1" smtClean="0"/>
              <a:t>cth</a:t>
            </a:r>
            <a:r>
              <a:rPr lang="en-US" dirty="0" smtClean="0"/>
              <a:t> + KESIMPULAN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jawapan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jawapan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268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SOALAN &amp; JAWAPAN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soalan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terangkan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 (</a:t>
            </a:r>
            <a:r>
              <a:rPr lang="en-US" dirty="0" err="1" smtClean="0"/>
              <a:t>petikan</a:t>
            </a:r>
            <a:r>
              <a:rPr lang="en-US" dirty="0" smtClean="0"/>
              <a:t> </a:t>
            </a:r>
            <a:r>
              <a:rPr lang="en-US" dirty="0" err="1" smtClean="0"/>
              <a:t>akhbar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runtuh</a:t>
            </a:r>
            <a:r>
              <a:rPr lang="en-US" dirty="0" smtClean="0"/>
              <a:t> &amp;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penerokaan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@ </a:t>
            </a:r>
            <a:r>
              <a:rPr lang="en-US" dirty="0" err="1" smtClean="0"/>
              <a:t>pembalakan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Jawapan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(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Jawapan</a:t>
            </a:r>
            <a:r>
              <a:rPr lang="en-US" dirty="0" smtClean="0"/>
              <a:t>) </a:t>
            </a:r>
            <a:r>
              <a:rPr lang="en-US" dirty="0" err="1" smtClean="0"/>
              <a:t>kemusnahan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(ISI) KERANA </a:t>
            </a:r>
            <a:r>
              <a:rPr lang="en-US" dirty="0" err="1" smtClean="0"/>
              <a:t>penebangan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kawalan</a:t>
            </a:r>
            <a:r>
              <a:rPr lang="en-US" dirty="0"/>
              <a:t> </a:t>
            </a:r>
            <a:r>
              <a:rPr lang="en-US" dirty="0" smtClean="0"/>
              <a:t>(HURAIAN RINGKAS) DISEBABKAN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tamak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keprihatinan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(HURAIAN LENGKAP). </a:t>
            </a:r>
            <a:r>
              <a:rPr lang="en-US" dirty="0" err="1" smtClean="0"/>
              <a:t>Kesimpulannya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 di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hendahlah</a:t>
            </a:r>
            <a:r>
              <a:rPr lang="en-US" dirty="0" smtClean="0"/>
              <a:t> </a:t>
            </a: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mentadbir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sebaik-baiknya</a:t>
            </a:r>
            <a:r>
              <a:rPr lang="en-US" dirty="0" smtClean="0"/>
              <a:t>. (KESIMPULAN)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CADANGAN PENGGUNAAN PERKATAAN KESIMPULAN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KESIMPULANNYA.</a:t>
            </a:r>
          </a:p>
          <a:p>
            <a:pPr marL="514350" indent="-514350">
              <a:buAutoNum type="arabicPeriod"/>
            </a:pPr>
            <a:r>
              <a:rPr lang="en-US" dirty="0" smtClean="0"/>
              <a:t>OLEH ITU.</a:t>
            </a:r>
          </a:p>
          <a:p>
            <a:pPr marL="514350" indent="-514350">
              <a:buAutoNum type="arabicPeriod"/>
            </a:pPr>
            <a:r>
              <a:rPr lang="en-US" dirty="0" smtClean="0"/>
              <a:t>OLEH YANG DEMIKIAN.</a:t>
            </a:r>
          </a:p>
          <a:p>
            <a:pPr marL="514350" indent="-514350">
              <a:buAutoNum type="arabicPeriod"/>
            </a:pPr>
            <a:r>
              <a:rPr lang="en-US" dirty="0" smtClean="0"/>
              <a:t>JELASLAH</a:t>
            </a:r>
          </a:p>
          <a:p>
            <a:pPr marL="514350" indent="-514350">
              <a:buAutoNum type="arabicPeriod"/>
            </a:pPr>
            <a:r>
              <a:rPr lang="en-US" dirty="0" smtClean="0"/>
              <a:t>NYATALAH.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0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JAWAPAN POPULAR SIRAH (HANYA 10 MARKAH)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FAKTOR KEGEMILANGAN.</a:t>
            </a:r>
          </a:p>
          <a:p>
            <a:pPr marL="514350" indent="-514350">
              <a:buAutoNum type="arabicPeriod"/>
            </a:pPr>
            <a:r>
              <a:rPr lang="en-US" dirty="0" smtClean="0"/>
              <a:t>FAKTOR KEJATUHAN.</a:t>
            </a:r>
          </a:p>
          <a:p>
            <a:pPr marL="514350" indent="-514350">
              <a:buAutoNum type="arabicPeriod"/>
            </a:pPr>
            <a:r>
              <a:rPr lang="en-US" dirty="0" smtClean="0"/>
              <a:t>JASA DAN SUMBANGAN.</a:t>
            </a:r>
          </a:p>
          <a:p>
            <a:pPr marL="514350" indent="-514350">
              <a:buAutoNum type="arabicPeriod"/>
            </a:pPr>
            <a:r>
              <a:rPr lang="en-US" dirty="0" smtClean="0"/>
              <a:t>SIFAT PERIBADI.</a:t>
            </a:r>
          </a:p>
          <a:p>
            <a:pPr marL="514350" indent="-514350">
              <a:buAutoNum type="arabicPeriod"/>
            </a:pPr>
            <a:r>
              <a:rPr lang="en-US" dirty="0" smtClean="0"/>
              <a:t>KEISTIMEWAAN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334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227</TotalTime>
  <Words>450</Words>
  <Application>Microsoft Office PowerPoint</Application>
  <PresentationFormat>Custom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Integral</vt:lpstr>
      <vt:lpstr>TEKNIK MENJAWAB SPM BAGI SOALAN KBKK &amp; KBAT</vt:lpstr>
      <vt:lpstr>Soalan respon terbuka bukan kbat.</vt:lpstr>
      <vt:lpstr>HURAIAN SELAPIS (soalan bukan kbat) (soalan 1 isi = 2 markah)</vt:lpstr>
      <vt:lpstr>Soalan  kbat</vt:lpstr>
      <vt:lpstr>CADANGAN KATA HUBUNG</vt:lpstr>
      <vt:lpstr>HURAIAN LEBIH SELAPIS (soalan kbat)</vt:lpstr>
      <vt:lpstr>CONTOH SOALAN &amp; JAWAPAN</vt:lpstr>
      <vt:lpstr>CADANGAN PENGGUNAAN PERKATAAN KESIMPULAN</vt:lpstr>
      <vt:lpstr>JAWAPAN POPULAR SIRAH (HANYA 10 MARKAH)</vt:lpstr>
      <vt:lpstr>FAKTOR KEGEMILANGAN</vt:lpstr>
      <vt:lpstr>JASA DAN SUMBANGAN</vt:lpstr>
      <vt:lpstr>KEISTIMEWAAN TOKOH/KITAB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KBAT</dc:title>
  <dc:creator>User</dc:creator>
  <cp:lastModifiedBy>Lenovo</cp:lastModifiedBy>
  <cp:revision>19</cp:revision>
  <cp:lastPrinted>2014-10-21T03:08:23Z</cp:lastPrinted>
  <dcterms:created xsi:type="dcterms:W3CDTF">2014-10-20T06:43:14Z</dcterms:created>
  <dcterms:modified xsi:type="dcterms:W3CDTF">2015-08-05T02:08:49Z</dcterms:modified>
</cp:coreProperties>
</file>