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4"/>
  </p:handoutMasterIdLst>
  <p:sldIdLst>
    <p:sldId id="256" r:id="rId2"/>
    <p:sldId id="258" r:id="rId3"/>
    <p:sldId id="273" r:id="rId4"/>
    <p:sldId id="271" r:id="rId5"/>
    <p:sldId id="262" r:id="rId6"/>
    <p:sldId id="263" r:id="rId7"/>
    <p:sldId id="264" r:id="rId8"/>
    <p:sldId id="266" r:id="rId9"/>
    <p:sldId id="267" r:id="rId10"/>
    <p:sldId id="268" r:id="rId11"/>
    <p:sldId id="269" r:id="rId12"/>
    <p:sldId id="270" r:id="rId13"/>
  </p:sldIdLst>
  <p:sldSz cx="12192000" cy="6858000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-35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C21721-2BD0-439F-9D9D-EB55F9D7CAE0}" type="datetimeFigureOut">
              <a:rPr lang="en-MY" smtClean="0"/>
              <a:t>5/8/2015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070FE1-30DD-4CB3-A56E-232E3AEE92C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71760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9C68917-F80C-42FA-8D32-2101288E32E1}" type="datetimeFigureOut">
              <a:rPr lang="en-MY" smtClean="0"/>
              <a:t>5/8/2015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41FA3-2636-4417-B286-D08455A4C356}" type="slidenum">
              <a:rPr lang="en-MY" smtClean="0"/>
              <a:t>‹#›</a:t>
            </a:fld>
            <a:endParaRPr lang="en-MY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6937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68917-F80C-42FA-8D32-2101288E32E1}" type="datetimeFigureOut">
              <a:rPr lang="en-MY" smtClean="0"/>
              <a:t>5/8/2015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41FA3-2636-4417-B286-D08455A4C35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04453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68917-F80C-42FA-8D32-2101288E32E1}" type="datetimeFigureOut">
              <a:rPr lang="en-MY" smtClean="0"/>
              <a:t>5/8/2015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41FA3-2636-4417-B286-D08455A4C356}" type="slidenum">
              <a:rPr lang="en-MY" smtClean="0"/>
              <a:t>‹#›</a:t>
            </a:fld>
            <a:endParaRPr lang="en-MY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4446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68917-F80C-42FA-8D32-2101288E32E1}" type="datetimeFigureOut">
              <a:rPr lang="en-MY" smtClean="0"/>
              <a:t>5/8/2015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41FA3-2636-4417-B286-D08455A4C35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68143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68917-F80C-42FA-8D32-2101288E32E1}" type="datetimeFigureOut">
              <a:rPr lang="en-MY" smtClean="0"/>
              <a:t>5/8/2015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41FA3-2636-4417-B286-D08455A4C356}" type="slidenum">
              <a:rPr lang="en-MY" smtClean="0"/>
              <a:t>‹#›</a:t>
            </a:fld>
            <a:endParaRPr lang="en-MY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7845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68917-F80C-42FA-8D32-2101288E32E1}" type="datetimeFigureOut">
              <a:rPr lang="en-MY" smtClean="0"/>
              <a:t>5/8/2015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41FA3-2636-4417-B286-D08455A4C35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11916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68917-F80C-42FA-8D32-2101288E32E1}" type="datetimeFigureOut">
              <a:rPr lang="en-MY" smtClean="0"/>
              <a:t>5/8/2015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41FA3-2636-4417-B286-D08455A4C35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12291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68917-F80C-42FA-8D32-2101288E32E1}" type="datetimeFigureOut">
              <a:rPr lang="en-MY" smtClean="0"/>
              <a:t>5/8/2015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41FA3-2636-4417-B286-D08455A4C35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64923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68917-F80C-42FA-8D32-2101288E32E1}" type="datetimeFigureOut">
              <a:rPr lang="en-MY" smtClean="0"/>
              <a:t>5/8/2015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41FA3-2636-4417-B286-D08455A4C35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21937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68917-F80C-42FA-8D32-2101288E32E1}" type="datetimeFigureOut">
              <a:rPr lang="en-MY" smtClean="0"/>
              <a:t>5/8/2015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41FA3-2636-4417-B286-D08455A4C35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10094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68917-F80C-42FA-8D32-2101288E32E1}" type="datetimeFigureOut">
              <a:rPr lang="en-MY" smtClean="0"/>
              <a:t>5/8/2015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41FA3-2636-4417-B286-D08455A4C356}" type="slidenum">
              <a:rPr lang="en-MY" smtClean="0"/>
              <a:t>‹#›</a:t>
            </a:fld>
            <a:endParaRPr lang="en-MY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8785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9C68917-F80C-42FA-8D32-2101288E32E1}" type="datetimeFigureOut">
              <a:rPr lang="en-MY" smtClean="0"/>
              <a:t>5/8/2015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F341FA3-2636-4417-B286-D08455A4C356}" type="slidenum">
              <a:rPr lang="en-MY" smtClean="0"/>
              <a:t>‹#›</a:t>
            </a:fld>
            <a:endParaRPr lang="en-MY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0113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TEKNIK MENJAWAB SPM</a:t>
            </a:r>
            <a:br>
              <a:rPr lang="en-US" dirty="0" smtClean="0"/>
            </a:br>
            <a:r>
              <a:rPr lang="en-US" dirty="0" smtClean="0"/>
              <a:t>BAGI SOALAN KBKK &amp; KBAT</a:t>
            </a:r>
            <a:endParaRPr lang="en-MY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PENDIDIKAN ISLAM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65946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FAKTOR KEGEMILANGAN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KEBIJAKSANAAN PEMIMPIN / PEMIMPIN YANG CEKAP.</a:t>
            </a:r>
          </a:p>
          <a:p>
            <a:pPr marL="514350" indent="-514350">
              <a:buAutoNum type="arabicPeriod"/>
            </a:pPr>
            <a:r>
              <a:rPr lang="en-US" dirty="0" smtClean="0"/>
              <a:t>KETAATAN RAKYAT PADA PEMERINTAH.</a:t>
            </a:r>
          </a:p>
          <a:p>
            <a:pPr marL="514350" indent="-514350">
              <a:buAutoNum type="arabicPeriod"/>
            </a:pPr>
            <a:r>
              <a:rPr lang="en-US" dirty="0" smtClean="0"/>
              <a:t>KETENTERAAN YANG KUAT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* FAKTOR KEJATUHAN LAWAN FAKTOR KEGEMILANGAN.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54806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JASA DAN SUMBANGAN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MENGHASILKAN KITAB YANG MENJADI RUJUKAN SEHINGGA KINI.</a:t>
            </a:r>
          </a:p>
          <a:p>
            <a:pPr marL="514350" indent="-514350">
              <a:buAutoNum type="arabicPeriod"/>
            </a:pPr>
            <a:r>
              <a:rPr lang="en-US" dirty="0" smtClean="0"/>
              <a:t>MENJADI TENAGA PENGAJAR DALAM MENGEMBANGKAN ILMU PENGETAHUAN.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55263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KEISTIMEWAAN TOKOH/KITAB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TOKOH</a:t>
            </a:r>
          </a:p>
          <a:p>
            <a:pPr marL="0" indent="0">
              <a:buNone/>
            </a:pPr>
            <a:r>
              <a:rPr lang="en-US" dirty="0" smtClean="0"/>
              <a:t>* MENJADI TEMPAT RUJUKAN DALAM BIDANG …..</a:t>
            </a:r>
          </a:p>
          <a:p>
            <a:r>
              <a:rPr lang="en-US" dirty="0" smtClean="0"/>
              <a:t>MENGHAFAZ AL-QURAN @ HADIS SEJAK KECIL</a:t>
            </a:r>
          </a:p>
          <a:p>
            <a:r>
              <a:rPr lang="en-US" dirty="0" smtClean="0"/>
              <a:t>SANGGUP MERANTAU UNTUK MENUNTUT ILMU.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KITAB</a:t>
            </a:r>
          </a:p>
          <a:p>
            <a:r>
              <a:rPr lang="en-US" dirty="0" smtClean="0"/>
              <a:t>MENJADI RUJUKAN UMAT ISLAM SELURUH DUNIA.</a:t>
            </a:r>
          </a:p>
          <a:p>
            <a:r>
              <a:rPr lang="en-US" dirty="0" smtClean="0"/>
              <a:t>KANDUNGANNYA SENTIASA DIKAJI/DIHAFAZ/DIPELAJARI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00882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Soalan</a:t>
            </a:r>
            <a:r>
              <a:rPr lang="en-US" dirty="0" smtClean="0"/>
              <a:t> </a:t>
            </a:r>
            <a:r>
              <a:rPr lang="en-US" dirty="0" err="1" smtClean="0"/>
              <a:t>respon</a:t>
            </a:r>
            <a:r>
              <a:rPr lang="en-US" dirty="0" smtClean="0"/>
              <a:t> </a:t>
            </a:r>
            <a:r>
              <a:rPr lang="en-US" dirty="0" err="1" smtClean="0"/>
              <a:t>terbuka</a:t>
            </a:r>
            <a:r>
              <a:rPr lang="en-US" dirty="0" smtClean="0"/>
              <a:t>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kbat</a:t>
            </a:r>
            <a:r>
              <a:rPr lang="en-US" dirty="0" smtClean="0"/>
              <a:t>.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TENGOK MARKAH</a:t>
            </a:r>
          </a:p>
          <a:p>
            <a:pPr marL="0" indent="0">
              <a:buNone/>
            </a:pPr>
            <a:r>
              <a:rPr lang="en-US" dirty="0" smtClean="0"/>
              <a:t>(JIKA SOALAN HENDAK 2 JAWAPAN DAN 2 MARKAH= TIDAK PERLU HURAIAN)</a:t>
            </a:r>
          </a:p>
          <a:p>
            <a:pPr marL="0" indent="0">
              <a:buNone/>
            </a:pPr>
            <a:r>
              <a:rPr lang="en-US" dirty="0" smtClean="0"/>
              <a:t>(JIKA SOALAN HENDAK 2 JAWAPAN DAN 4 MARKAH= PERLU HURAIAN)</a:t>
            </a:r>
          </a:p>
          <a:p>
            <a:pPr marL="0" indent="0">
              <a:buNone/>
            </a:pP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74162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HURAIAN SELAPIS (</a:t>
            </a:r>
            <a:r>
              <a:rPr lang="en-US" dirty="0" err="1" smtClean="0"/>
              <a:t>soalan</a:t>
            </a:r>
            <a:r>
              <a:rPr lang="en-US" dirty="0" smtClean="0"/>
              <a:t>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kbat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soalan</a:t>
            </a:r>
            <a:r>
              <a:rPr lang="en-US" dirty="0" smtClean="0"/>
              <a:t> 1 </a:t>
            </a:r>
            <a:r>
              <a:rPr lang="en-US" dirty="0" err="1" smtClean="0"/>
              <a:t>isi</a:t>
            </a:r>
            <a:r>
              <a:rPr lang="en-US" dirty="0" smtClean="0"/>
              <a:t> = 2 </a:t>
            </a:r>
            <a:r>
              <a:rPr lang="en-US" dirty="0" err="1" smtClean="0"/>
              <a:t>markah</a:t>
            </a:r>
            <a:r>
              <a:rPr lang="en-US" dirty="0" smtClean="0"/>
              <a:t>)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PERLU ADA = ISI (ISI) + KATA HUBUNG (KH) + HURAIAN ISI (HI)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CONTOH SOALAN:</a:t>
            </a:r>
          </a:p>
          <a:p>
            <a:pPr marL="0" indent="0">
              <a:buNone/>
            </a:pPr>
            <a:r>
              <a:rPr lang="en-US" dirty="0" smtClean="0"/>
              <a:t>TERANGKAN DUA AKIBAT PERBUATAN SIA-SIA TERHADAP REMAJA SEKOLAH.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CONTOH JAWAPAN:</a:t>
            </a:r>
          </a:p>
          <a:p>
            <a:pPr marL="0" indent="0">
              <a:buNone/>
            </a:pPr>
            <a:r>
              <a:rPr lang="en-US" dirty="0" smtClean="0"/>
              <a:t>MEMBUANG MASA (I) KERANA (KH) MELAKUKAN AKTIVITI YANG TIDAK BERFAEDAH (HI)</a:t>
            </a:r>
          </a:p>
          <a:p>
            <a:pPr marL="0" indent="0">
              <a:buNone/>
            </a:pP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59314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Soalan</a:t>
            </a:r>
            <a:r>
              <a:rPr lang="en-US" dirty="0" smtClean="0"/>
              <a:t>  </a:t>
            </a:r>
            <a:r>
              <a:rPr lang="en-US" dirty="0" err="1" smtClean="0"/>
              <a:t>kbat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MENGENAL CIRI-CIRI SOALAN KBAT..</a:t>
            </a:r>
          </a:p>
          <a:p>
            <a:pPr marL="0" indent="0">
              <a:buNone/>
            </a:pPr>
            <a:r>
              <a:rPr lang="en-US" dirty="0" smtClean="0"/>
              <a:t>1.   </a:t>
            </a:r>
            <a:r>
              <a:rPr lang="en-US" dirty="0" err="1" smtClean="0"/>
              <a:t>Mempunyai</a:t>
            </a:r>
            <a:r>
              <a:rPr lang="en-US" dirty="0" smtClean="0"/>
              <a:t> stimulus (</a:t>
            </a:r>
            <a:r>
              <a:rPr lang="en-US" dirty="0" err="1" smtClean="0"/>
              <a:t>penyataaan</a:t>
            </a:r>
            <a:r>
              <a:rPr lang="en-US" dirty="0" smtClean="0"/>
              <a:t>).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penyataan</a:t>
            </a:r>
            <a:r>
              <a:rPr lang="en-US" dirty="0" smtClean="0"/>
              <a:t> </a:t>
            </a:r>
            <a:r>
              <a:rPr lang="en-US" dirty="0" err="1" smtClean="0"/>
              <a:t>merujuk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r>
              <a:rPr lang="en-US" dirty="0" smtClean="0"/>
              <a:t>   </a:t>
            </a:r>
            <a:r>
              <a:rPr lang="en-US" dirty="0" err="1" smtClean="0"/>
              <a:t>semasa</a:t>
            </a:r>
            <a:r>
              <a:rPr lang="en-US" dirty="0" smtClean="0"/>
              <a:t> @ </a:t>
            </a:r>
            <a:r>
              <a:rPr lang="en-US" dirty="0" err="1" smtClean="0"/>
              <a:t>isu</a:t>
            </a:r>
            <a:r>
              <a:rPr lang="en-US" dirty="0" smtClean="0"/>
              <a:t> @ </a:t>
            </a:r>
            <a:r>
              <a:rPr lang="en-US" dirty="0" err="1" smtClean="0"/>
              <a:t>masalah</a:t>
            </a:r>
            <a:r>
              <a:rPr lang="en-US" dirty="0" smtClean="0"/>
              <a:t> DAN</a:t>
            </a:r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markah</a:t>
            </a:r>
            <a:r>
              <a:rPr lang="en-US" dirty="0" smtClean="0"/>
              <a:t> yang </a:t>
            </a:r>
            <a:r>
              <a:rPr lang="en-US" dirty="0" err="1" smtClean="0"/>
              <a:t>besar</a:t>
            </a:r>
            <a:r>
              <a:rPr lang="en-US" dirty="0" smtClean="0"/>
              <a:t> 4 @ 6 </a:t>
            </a:r>
            <a:r>
              <a:rPr lang="en-US" dirty="0" err="1" smtClean="0"/>
              <a:t>markah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.  DAN</a:t>
            </a:r>
          </a:p>
          <a:p>
            <a:pPr marL="0" indent="0">
              <a:buNone/>
            </a:pPr>
            <a:r>
              <a:rPr lang="en-US" dirty="0" smtClean="0"/>
              <a:t>3.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kehendak</a:t>
            </a:r>
            <a:r>
              <a:rPr lang="en-US" dirty="0" smtClean="0"/>
              <a:t> </a:t>
            </a:r>
            <a:r>
              <a:rPr lang="en-US" dirty="0" err="1" smtClean="0"/>
              <a:t>soalan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: (HUJAH @ BAGAIAMANA CARA @ PENDAPAT @ ALASAN @ PANDANGAN @ CONTOHI /IKTIBAR) DAN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4.  SOALAN YANG MERUJUK TERUS KEPADA KITA SEPERTI: </a:t>
            </a:r>
            <a:r>
              <a:rPr lang="en-US" dirty="0" err="1" smtClean="0"/>
              <a:t>Berikan</a:t>
            </a:r>
            <a:r>
              <a:rPr lang="en-US" dirty="0" smtClean="0"/>
              <a:t> </a:t>
            </a:r>
            <a:r>
              <a:rPr lang="en-US" dirty="0" err="1" smtClean="0"/>
              <a:t>Hujah</a:t>
            </a:r>
            <a:r>
              <a:rPr lang="en-US" dirty="0" smtClean="0"/>
              <a:t> </a:t>
            </a:r>
            <a:r>
              <a:rPr lang="en-US" sz="3600" dirty="0" smtClean="0"/>
              <a:t>ANDA</a:t>
            </a:r>
            <a:r>
              <a:rPr lang="en-US" dirty="0" smtClean="0"/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1718908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CADANGAN KATA HUBUNG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KERANA.</a:t>
            </a:r>
          </a:p>
          <a:p>
            <a:pPr marL="514350" indent="-514350">
              <a:buAutoNum type="arabicPeriod"/>
            </a:pPr>
            <a:r>
              <a:rPr lang="en-US" dirty="0" smtClean="0"/>
              <a:t>AGAR @ SEMOGA</a:t>
            </a:r>
          </a:p>
          <a:p>
            <a:pPr marL="514350" indent="-514350">
              <a:buAutoNum type="arabicPeriod"/>
            </a:pPr>
            <a:r>
              <a:rPr lang="en-US" dirty="0" smtClean="0"/>
              <a:t>SEPERTI @ CONTOHNYA.</a:t>
            </a:r>
          </a:p>
          <a:p>
            <a:pPr marL="514350" indent="-514350">
              <a:buAutoNum type="arabicPeriod"/>
            </a:pPr>
            <a:r>
              <a:rPr lang="en-US" dirty="0" smtClean="0"/>
              <a:t>SUPAYA.</a:t>
            </a:r>
          </a:p>
          <a:p>
            <a:pPr marL="514350" indent="-514350">
              <a:buAutoNum type="arabicPeriod"/>
            </a:pPr>
            <a:r>
              <a:rPr lang="en-US" dirty="0" smtClean="0"/>
              <a:t>UNTUK.</a:t>
            </a:r>
          </a:p>
          <a:p>
            <a:pPr marL="514350" indent="-514350">
              <a:buAutoNum type="arabicPeriod"/>
            </a:pP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41907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HURAIAN LEBIH SELAPIS (</a:t>
            </a:r>
            <a:r>
              <a:rPr lang="en-US" dirty="0" err="1" smtClean="0"/>
              <a:t>soalan</a:t>
            </a:r>
            <a:r>
              <a:rPr lang="en-US" dirty="0" smtClean="0"/>
              <a:t> </a:t>
            </a:r>
            <a:r>
              <a:rPr lang="en-US" dirty="0" err="1" smtClean="0"/>
              <a:t>kbat</a:t>
            </a:r>
            <a:r>
              <a:rPr lang="en-US" dirty="0" smtClean="0"/>
              <a:t>)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PERLU ADA=</a:t>
            </a:r>
          </a:p>
          <a:p>
            <a:pPr>
              <a:buFontTx/>
              <a:buChar char="-"/>
            </a:pPr>
            <a:r>
              <a:rPr lang="en-US" dirty="0" smtClean="0"/>
              <a:t>ISI (I) + KATA HUBUNG (KH) + HURAIAN RINGKAS (HR) +          HURAIAN LENGKAP (HL): </a:t>
            </a:r>
            <a:r>
              <a:rPr lang="en-US" dirty="0" err="1" smtClean="0"/>
              <a:t>kesan</a:t>
            </a:r>
            <a:r>
              <a:rPr lang="en-US" dirty="0" smtClean="0"/>
              <a:t> @ </a:t>
            </a:r>
            <a:r>
              <a:rPr lang="en-US" dirty="0" err="1" smtClean="0"/>
              <a:t>sebab</a:t>
            </a:r>
            <a:r>
              <a:rPr lang="en-US" dirty="0" smtClean="0"/>
              <a:t> @ </a:t>
            </a:r>
            <a:r>
              <a:rPr lang="en-US" dirty="0" err="1" smtClean="0"/>
              <a:t>cth</a:t>
            </a:r>
            <a:r>
              <a:rPr lang="en-US" dirty="0" smtClean="0"/>
              <a:t> + KESIMPULAN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jawapan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jawapan</a:t>
            </a:r>
            <a:r>
              <a:rPr lang="en-US" dirty="0" smtClean="0"/>
              <a:t> </a:t>
            </a:r>
            <a:r>
              <a:rPr lang="en-US" dirty="0" err="1" smtClean="0"/>
              <a:t>calon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berkembang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2268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CONTOH SOALAN &amp; JAWAPAN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soalan</a:t>
            </a:r>
            <a:r>
              <a:rPr lang="en-US" dirty="0" smtClean="0"/>
              <a:t>: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maklumat</a:t>
            </a:r>
            <a:r>
              <a:rPr lang="en-US" dirty="0" smtClean="0"/>
              <a:t> di </a:t>
            </a:r>
            <a:r>
              <a:rPr lang="en-US" dirty="0" err="1" smtClean="0"/>
              <a:t>atas</a:t>
            </a:r>
            <a:r>
              <a:rPr lang="en-US" dirty="0" smtClean="0"/>
              <a:t>, </a:t>
            </a:r>
            <a:r>
              <a:rPr lang="en-US" dirty="0" err="1" smtClean="0"/>
              <a:t>terangkan</a:t>
            </a:r>
            <a:r>
              <a:rPr lang="en-US" dirty="0" smtClean="0"/>
              <a:t> </a:t>
            </a:r>
            <a:r>
              <a:rPr lang="en-US" dirty="0" err="1" smtClean="0"/>
              <a:t>pandangan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kejadian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: (</a:t>
            </a:r>
            <a:r>
              <a:rPr lang="en-US" dirty="0" err="1" smtClean="0"/>
              <a:t>petikan</a:t>
            </a:r>
            <a:r>
              <a:rPr lang="en-US" dirty="0" smtClean="0"/>
              <a:t> </a:t>
            </a:r>
            <a:r>
              <a:rPr lang="en-US" dirty="0" err="1" smtClean="0"/>
              <a:t>akhbar</a:t>
            </a:r>
            <a:r>
              <a:rPr lang="en-US" dirty="0" smtClean="0"/>
              <a:t> </a:t>
            </a:r>
            <a:r>
              <a:rPr lang="en-US" dirty="0" err="1" smtClean="0"/>
              <a:t>berita</a:t>
            </a:r>
            <a:r>
              <a:rPr lang="en-US" dirty="0" smtClean="0"/>
              <a:t> </a:t>
            </a:r>
            <a:r>
              <a:rPr lang="en-US" dirty="0" err="1" smtClean="0"/>
              <a:t>tanah</a:t>
            </a:r>
            <a:r>
              <a:rPr lang="en-US" dirty="0" smtClean="0"/>
              <a:t> </a:t>
            </a:r>
            <a:r>
              <a:rPr lang="en-US" dirty="0" err="1" smtClean="0"/>
              <a:t>runtuh</a:t>
            </a:r>
            <a:r>
              <a:rPr lang="en-US" dirty="0" smtClean="0"/>
              <a:t> &amp; </a:t>
            </a:r>
            <a:r>
              <a:rPr lang="en-US" dirty="0" err="1" smtClean="0"/>
              <a:t>gambar</a:t>
            </a:r>
            <a:r>
              <a:rPr lang="en-US" dirty="0" smtClean="0"/>
              <a:t> </a:t>
            </a:r>
            <a:r>
              <a:rPr lang="en-US" dirty="0" err="1" smtClean="0"/>
              <a:t>penerokaan</a:t>
            </a:r>
            <a:r>
              <a:rPr lang="en-US" dirty="0" smtClean="0"/>
              <a:t> </a:t>
            </a:r>
            <a:r>
              <a:rPr lang="en-US" dirty="0" err="1" smtClean="0"/>
              <a:t>hutan</a:t>
            </a:r>
            <a:r>
              <a:rPr lang="en-US" dirty="0" smtClean="0"/>
              <a:t> @ </a:t>
            </a:r>
            <a:r>
              <a:rPr lang="en-US" dirty="0" err="1" smtClean="0"/>
              <a:t>pembalakan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Jawapan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pandangan</a:t>
            </a:r>
            <a:r>
              <a:rPr lang="en-US" dirty="0" smtClean="0"/>
              <a:t> </a:t>
            </a:r>
            <a:r>
              <a:rPr lang="en-US" dirty="0" err="1" smtClean="0"/>
              <a:t>saya</a:t>
            </a:r>
            <a:r>
              <a:rPr lang="en-US" dirty="0" smtClean="0"/>
              <a:t> </a:t>
            </a:r>
            <a:r>
              <a:rPr lang="en-US" dirty="0" err="1" smtClean="0"/>
              <a:t>maklumat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menceritakan</a:t>
            </a:r>
            <a:r>
              <a:rPr lang="en-US" dirty="0" smtClean="0"/>
              <a:t> (</a:t>
            </a:r>
            <a:r>
              <a:rPr lang="en-US" dirty="0" err="1" smtClean="0"/>
              <a:t>Kepala</a:t>
            </a:r>
            <a:r>
              <a:rPr lang="en-US" dirty="0" smtClean="0"/>
              <a:t> </a:t>
            </a:r>
            <a:r>
              <a:rPr lang="en-US" dirty="0" err="1" smtClean="0"/>
              <a:t>Jawapan</a:t>
            </a:r>
            <a:r>
              <a:rPr lang="en-US" dirty="0" smtClean="0"/>
              <a:t>) </a:t>
            </a:r>
            <a:r>
              <a:rPr lang="en-US" dirty="0" err="1" smtClean="0"/>
              <a:t>kemusnahan</a:t>
            </a:r>
            <a:r>
              <a:rPr lang="en-US" dirty="0" smtClean="0"/>
              <a:t> </a:t>
            </a:r>
            <a:r>
              <a:rPr lang="en-US" dirty="0" err="1" smtClean="0"/>
              <a:t>alam</a:t>
            </a:r>
            <a:r>
              <a:rPr lang="en-US" dirty="0" smtClean="0"/>
              <a:t> </a:t>
            </a:r>
            <a:r>
              <a:rPr lang="en-US" dirty="0" err="1" smtClean="0"/>
              <a:t>akibat</a:t>
            </a:r>
            <a:r>
              <a:rPr lang="en-US" dirty="0" smtClean="0"/>
              <a:t> </a:t>
            </a:r>
            <a:r>
              <a:rPr lang="en-US" dirty="0" err="1" smtClean="0"/>
              <a:t>perbuatan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(ISI) KERANA </a:t>
            </a:r>
            <a:r>
              <a:rPr lang="en-US" dirty="0" err="1" smtClean="0"/>
              <a:t>penebangan</a:t>
            </a:r>
            <a:r>
              <a:rPr lang="en-US" dirty="0" smtClean="0"/>
              <a:t> </a:t>
            </a:r>
            <a:r>
              <a:rPr lang="en-US" dirty="0" err="1" smtClean="0"/>
              <a:t>hutan</a:t>
            </a:r>
            <a:r>
              <a:rPr lang="en-US" dirty="0" smtClean="0"/>
              <a:t> 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kawalan</a:t>
            </a:r>
            <a:r>
              <a:rPr lang="en-US" dirty="0"/>
              <a:t> </a:t>
            </a:r>
            <a:r>
              <a:rPr lang="en-US" dirty="0" smtClean="0"/>
              <a:t>(HURAIAN RINGKAS) DISEBABKAN </a:t>
            </a:r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yang </a:t>
            </a:r>
            <a:r>
              <a:rPr lang="en-US" dirty="0" err="1" smtClean="0"/>
              <a:t>tamak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tiada</a:t>
            </a:r>
            <a:r>
              <a:rPr lang="en-US" dirty="0" smtClean="0"/>
              <a:t> </a:t>
            </a:r>
            <a:r>
              <a:rPr lang="en-US" dirty="0" err="1" smtClean="0"/>
              <a:t>keprihatinan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menangani</a:t>
            </a:r>
            <a:r>
              <a:rPr lang="en-US" dirty="0" smtClean="0"/>
              <a:t> </a:t>
            </a:r>
            <a:r>
              <a:rPr lang="en-US" dirty="0" err="1" smtClean="0"/>
              <a:t>isu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(HURAIAN LENGKAP). </a:t>
            </a:r>
            <a:r>
              <a:rPr lang="en-US" dirty="0" err="1" smtClean="0"/>
              <a:t>Kesimpulannya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khalifah</a:t>
            </a:r>
            <a:r>
              <a:rPr lang="en-US" dirty="0" smtClean="0"/>
              <a:t> di </a:t>
            </a:r>
            <a:r>
              <a:rPr lang="en-US" dirty="0" err="1" smtClean="0"/>
              <a:t>muka</a:t>
            </a:r>
            <a:r>
              <a:rPr lang="en-US" dirty="0" smtClean="0"/>
              <a:t> </a:t>
            </a:r>
            <a:r>
              <a:rPr lang="en-US" dirty="0" err="1" smtClean="0"/>
              <a:t>bumi</a:t>
            </a:r>
            <a:r>
              <a:rPr lang="en-US" dirty="0" smtClean="0"/>
              <a:t> </a:t>
            </a:r>
            <a:r>
              <a:rPr lang="en-US" dirty="0" err="1" smtClean="0"/>
              <a:t>hendahlah</a:t>
            </a:r>
            <a:r>
              <a:rPr lang="en-US" dirty="0" smtClean="0"/>
              <a:t> </a:t>
            </a:r>
            <a:r>
              <a:rPr lang="en-US" dirty="0" err="1" smtClean="0"/>
              <a:t>mengurus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mentadbir</a:t>
            </a:r>
            <a:r>
              <a:rPr lang="en-US" dirty="0" smtClean="0"/>
              <a:t> </a:t>
            </a:r>
            <a:r>
              <a:rPr lang="en-US" dirty="0" err="1" smtClean="0"/>
              <a:t>alam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sebaik-baiknya</a:t>
            </a:r>
            <a:r>
              <a:rPr lang="en-US" dirty="0" smtClean="0"/>
              <a:t>. (KESIMPULAN)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57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CADANGAN PENGGUNAAN PERKATAAN KESIMPULAN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KESIMPULANNYA.</a:t>
            </a:r>
          </a:p>
          <a:p>
            <a:pPr marL="514350" indent="-514350">
              <a:buAutoNum type="arabicPeriod"/>
            </a:pPr>
            <a:r>
              <a:rPr lang="en-US" dirty="0" smtClean="0"/>
              <a:t>OLEH ITU.</a:t>
            </a:r>
          </a:p>
          <a:p>
            <a:pPr marL="514350" indent="-514350">
              <a:buAutoNum type="arabicPeriod"/>
            </a:pPr>
            <a:r>
              <a:rPr lang="en-US" dirty="0" smtClean="0"/>
              <a:t>OLEH YANG DEMIKIAN.</a:t>
            </a:r>
          </a:p>
          <a:p>
            <a:pPr marL="514350" indent="-514350">
              <a:buAutoNum type="arabicPeriod"/>
            </a:pPr>
            <a:r>
              <a:rPr lang="en-US" dirty="0" smtClean="0"/>
              <a:t>JELASLAH</a:t>
            </a:r>
          </a:p>
          <a:p>
            <a:pPr marL="514350" indent="-514350">
              <a:buAutoNum type="arabicPeriod"/>
            </a:pPr>
            <a:r>
              <a:rPr lang="en-US" dirty="0" smtClean="0"/>
              <a:t>NYATALAH.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5011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JAWAPAN POPULAR SIRAH (HANYA 10 MARKAH)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FAKTOR KEGEMILANGAN.</a:t>
            </a:r>
          </a:p>
          <a:p>
            <a:pPr marL="514350" indent="-514350">
              <a:buAutoNum type="arabicPeriod"/>
            </a:pPr>
            <a:r>
              <a:rPr lang="en-US" dirty="0" smtClean="0"/>
              <a:t>FAKTOR KEJATUHAN.</a:t>
            </a:r>
          </a:p>
          <a:p>
            <a:pPr marL="514350" indent="-514350">
              <a:buAutoNum type="arabicPeriod"/>
            </a:pPr>
            <a:r>
              <a:rPr lang="en-US" dirty="0" smtClean="0"/>
              <a:t>JASA DAN SUMBANGAN.</a:t>
            </a:r>
          </a:p>
          <a:p>
            <a:pPr marL="514350" indent="-514350">
              <a:buAutoNum type="arabicPeriod"/>
            </a:pPr>
            <a:r>
              <a:rPr lang="en-US" dirty="0" smtClean="0"/>
              <a:t>SIFAT PERIBADI.</a:t>
            </a:r>
          </a:p>
          <a:p>
            <a:pPr marL="514350" indent="-514350">
              <a:buAutoNum type="arabicPeriod"/>
            </a:pPr>
            <a:r>
              <a:rPr lang="en-US" dirty="0" smtClean="0"/>
              <a:t>KEISTIMEWAAN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93346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227</TotalTime>
  <Words>450</Words>
  <Application>Microsoft Office PowerPoint</Application>
  <PresentationFormat>Custom</PresentationFormat>
  <Paragraphs>69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Integral</vt:lpstr>
      <vt:lpstr>TEKNIK MENJAWAB SPM BAGI SOALAN KBKK &amp; KBAT</vt:lpstr>
      <vt:lpstr>Soalan respon terbuka bukan kbat.</vt:lpstr>
      <vt:lpstr>HURAIAN SELAPIS (soalan bukan kbat) (soalan 1 isi = 2 markah)</vt:lpstr>
      <vt:lpstr>Soalan  kbat</vt:lpstr>
      <vt:lpstr>CADANGAN KATA HUBUNG</vt:lpstr>
      <vt:lpstr>HURAIAN LEBIH SELAPIS (soalan kbat)</vt:lpstr>
      <vt:lpstr>CONTOH SOALAN &amp; JAWAPAN</vt:lpstr>
      <vt:lpstr>CADANGAN PENGGUNAAN PERKATAAN KESIMPULAN</vt:lpstr>
      <vt:lpstr>JAWAPAN POPULAR SIRAH (HANYA 10 MARKAH)</vt:lpstr>
      <vt:lpstr>FAKTOR KEGEMILANGAN</vt:lpstr>
      <vt:lpstr>JASA DAN SUMBANGAN</vt:lpstr>
      <vt:lpstr>KEISTIMEWAAN TOKOH/KITAB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KBAT</dc:title>
  <dc:creator>User</dc:creator>
  <cp:lastModifiedBy>Lenovo</cp:lastModifiedBy>
  <cp:revision>19</cp:revision>
  <cp:lastPrinted>2014-10-21T03:08:23Z</cp:lastPrinted>
  <dcterms:created xsi:type="dcterms:W3CDTF">2014-10-20T06:43:14Z</dcterms:created>
  <dcterms:modified xsi:type="dcterms:W3CDTF">2015-08-05T02:08:49Z</dcterms:modified>
</cp:coreProperties>
</file>